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9" r:id="rId3"/>
    <p:sldId id="258" r:id="rId4"/>
    <p:sldId id="290" r:id="rId5"/>
    <p:sldId id="275" r:id="rId6"/>
    <p:sldId id="260" r:id="rId7"/>
    <p:sldId id="270" r:id="rId8"/>
    <p:sldId id="273" r:id="rId9"/>
    <p:sldId id="274" r:id="rId10"/>
    <p:sldId id="291" r:id="rId11"/>
    <p:sldId id="277" r:id="rId12"/>
    <p:sldId id="278" r:id="rId13"/>
    <p:sldId id="283" r:id="rId14"/>
    <p:sldId id="286" r:id="rId15"/>
    <p:sldId id="288" r:id="rId16"/>
    <p:sldId id="292" r:id="rId17"/>
    <p:sldId id="271" r:id="rId18"/>
  </p:sldIdLst>
  <p:sldSz cx="9144000" cy="5143500" type="screen16x9"/>
  <p:notesSz cx="6858000" cy="9144000"/>
  <p:embeddedFontLst>
    <p:embeddedFont>
      <p:font typeface="Avenir" panose="02000503020000020003" pitchFamily="2" charset="0"/>
      <p:regular r:id="rId20"/>
      <p:italic r:id="rId21"/>
    </p:embeddedFont>
    <p:embeddedFont>
      <p:font typeface="Avenir Book" panose="02000503020000020003" pitchFamily="2" charset="0"/>
      <p:regular r:id="rId22"/>
      <p:italic r:id="rId23"/>
    </p:embeddedFont>
    <p:embeddedFont>
      <p:font typeface="Calibri" panose="020F0502020204030204" pitchFamily="34" charset="0"/>
      <p:regular r:id="rId24"/>
      <p:bold r:id="rId25"/>
      <p:italic r:id="rId26"/>
      <p:boldItalic r:id="rId27"/>
    </p:embeddedFont>
    <p:embeddedFont>
      <p:font typeface="Helvetica Neue" panose="02000503000000020004" pitchFamily="2" charset="0"/>
      <p:regular r:id="rId28"/>
      <p:bold r:id="rId29"/>
      <p:italic r:id="rId30"/>
      <p:boldItalic r:id="rId31"/>
    </p:embeddedFont>
    <p:embeddedFont>
      <p:font typeface="Helvetica Neue Light" panose="02000403000000020004" pitchFamily="2"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880">
          <p15:clr>
            <a:srgbClr val="A4A3A4"/>
          </p15:clr>
        </p15:guide>
        <p15:guide id="2" orient="horz" pos="162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hPIF/MSWeNHYv5QJXi3sWsYQ3/J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61" d="100"/>
          <a:sy n="161" d="100"/>
        </p:scale>
        <p:origin x="784" y="200"/>
      </p:cViewPr>
      <p:guideLst>
        <p:guide pos="2880"/>
        <p:guide orient="horz"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font" Target="fonts/font15.fntdata"/><Relationship Id="rId50"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2" name="Google Shape;13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1" name="Google Shape;261;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7" name="Google Shape;14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s-ES"/>
              <a:t>http://www.vatican.va/content/francesco/en/speeches/2015/october/documents/papa-francesco_20151017_50-anniversario-sinodo.html</a:t>
            </a:r>
            <a:endParaRPr/>
          </a:p>
          <a:p>
            <a:pPr marL="457200" lvl="0" indent="-298450" algn="l" rtl="0">
              <a:lnSpc>
                <a:spcPct val="100000"/>
              </a:lnSpc>
              <a:spcBef>
                <a:spcPts val="0"/>
              </a:spcBef>
              <a:spcAft>
                <a:spcPts val="0"/>
              </a:spcAft>
              <a:buSzPts val="1100"/>
              <a:buChar char="●"/>
            </a:pPr>
            <a:r>
              <a:rPr lang="es-ES">
                <a:solidFill>
                  <a:schemeClr val="dk1"/>
                </a:solidFill>
                <a:latin typeface="Arial"/>
                <a:ea typeface="Arial"/>
                <a:cs typeface="Arial"/>
                <a:sym typeface="Arial"/>
              </a:rPr>
              <a:t>We must continue along this path. The world in which we live, and which we are called to love and serve, even with its contradictions, demands that the Church strengthen cooperation in all areas of her mission. It is precisely this path of </a:t>
            </a:r>
            <a:r>
              <a:rPr lang="es-ES" i="1">
                <a:solidFill>
                  <a:schemeClr val="dk1"/>
                </a:solidFill>
                <a:latin typeface="Arial"/>
                <a:ea typeface="Arial"/>
                <a:cs typeface="Arial"/>
                <a:sym typeface="Arial"/>
              </a:rPr>
              <a:t>synodality</a:t>
            </a:r>
            <a:r>
              <a:rPr lang="es-ES" i="0">
                <a:solidFill>
                  <a:schemeClr val="dk1"/>
                </a:solidFill>
                <a:latin typeface="Arial"/>
                <a:ea typeface="Arial"/>
                <a:cs typeface="Arial"/>
                <a:sym typeface="Arial"/>
              </a:rPr>
              <a:t> which God expects of the Church of the third millennium. </a:t>
            </a:r>
            <a:r>
              <a:rPr lang="es-ES" sz="1100" b="0" i="0" u="none" strike="noStrike" cap="none">
                <a:solidFill>
                  <a:schemeClr val="dk1"/>
                </a:solidFill>
                <a:latin typeface="Arial"/>
                <a:ea typeface="Arial"/>
                <a:cs typeface="Arial"/>
                <a:sym typeface="Arial"/>
              </a:rPr>
              <a:t>(Pope Francis, Address at the Commemoration of the 50</a:t>
            </a:r>
            <a:r>
              <a:rPr lang="es-ES" sz="1100" b="0" i="0" u="none" strike="noStrike" cap="none" baseline="30000">
                <a:solidFill>
                  <a:schemeClr val="dk1"/>
                </a:solidFill>
                <a:latin typeface="Arial"/>
                <a:ea typeface="Arial"/>
                <a:cs typeface="Arial"/>
                <a:sym typeface="Arial"/>
              </a:rPr>
              <a:t>th</a:t>
            </a:r>
            <a:r>
              <a:rPr lang="es-ES" sz="1100" b="0" i="0" u="none" strike="noStrike" cap="none">
                <a:solidFill>
                  <a:schemeClr val="dk1"/>
                </a:solidFill>
                <a:latin typeface="Arial"/>
                <a:ea typeface="Arial"/>
                <a:cs typeface="Arial"/>
                <a:sym typeface="Arial"/>
              </a:rPr>
              <a:t> Anniversary of the Institution of the Synod of Bishops) </a:t>
            </a:r>
            <a:r>
              <a:rPr lang="es-ES">
                <a:solidFill>
                  <a:schemeClr val="dk1"/>
                </a:solidFill>
                <a:latin typeface="Arial"/>
                <a:ea typeface="Arial"/>
                <a:cs typeface="Arial"/>
                <a:sym typeface="Arial"/>
              </a:rPr>
              <a:t>* * *</a:t>
            </a:r>
            <a:endParaRPr/>
          </a:p>
          <a:p>
            <a:pPr marL="457200" lvl="0" indent="-298450" algn="l" rtl="0">
              <a:lnSpc>
                <a:spcPct val="100000"/>
              </a:lnSpc>
              <a:spcBef>
                <a:spcPts val="0"/>
              </a:spcBef>
              <a:spcAft>
                <a:spcPts val="0"/>
              </a:spcAft>
              <a:buSzPts val="1100"/>
              <a:buChar char="●"/>
            </a:pPr>
            <a:r>
              <a:rPr lang="es-ES" sz="1100"/>
              <a:t>“What the Lord is asking of us is already in some sense present in the very word </a:t>
            </a:r>
            <a:r>
              <a:rPr lang="es-ES" sz="1100" b="1"/>
              <a:t>“Synod.” Journeying together </a:t>
            </a:r>
            <a:r>
              <a:rPr lang="es-ES" sz="1100"/>
              <a:t>– laity, pastors, the Bishop of Rome – is an </a:t>
            </a:r>
            <a:r>
              <a:rPr lang="es-ES" sz="1100" b="1"/>
              <a:t>easy concept to put into words, but not so easy to put into practice</a:t>
            </a:r>
            <a:r>
              <a:rPr lang="es-ES" sz="1100"/>
              <a:t>.” </a:t>
            </a:r>
            <a:r>
              <a:rPr lang="es-ES" sz="1100" b="0" i="0" u="none" strike="noStrike" cap="none">
                <a:solidFill>
                  <a:schemeClr val="dk1"/>
                </a:solidFill>
                <a:latin typeface="Arial"/>
                <a:ea typeface="Arial"/>
                <a:cs typeface="Arial"/>
                <a:sym typeface="Arial"/>
              </a:rPr>
              <a:t>(Pope Francis, Address at the Commemoration of the 50</a:t>
            </a:r>
            <a:r>
              <a:rPr lang="es-ES" sz="1100" b="0" i="0" u="none" strike="noStrike" cap="none" baseline="30000">
                <a:solidFill>
                  <a:schemeClr val="dk1"/>
                </a:solidFill>
                <a:latin typeface="Arial"/>
                <a:ea typeface="Arial"/>
                <a:cs typeface="Arial"/>
                <a:sym typeface="Arial"/>
              </a:rPr>
              <a:t>th</a:t>
            </a:r>
            <a:r>
              <a:rPr lang="es-ES" sz="1100" b="0" i="0" u="none" strike="noStrike" cap="none">
                <a:solidFill>
                  <a:schemeClr val="dk1"/>
                </a:solidFill>
                <a:latin typeface="Arial"/>
                <a:ea typeface="Arial"/>
                <a:cs typeface="Arial"/>
                <a:sym typeface="Arial"/>
              </a:rPr>
              <a:t> Anniversary of the Institution of the Synod of Bishops) </a:t>
            </a:r>
            <a:endParaRPr/>
          </a:p>
        </p:txBody>
      </p:sp>
      <p:sp>
        <p:nvSpPr>
          <p:cNvPr id="148" name="Google Shape;148;p5:notes"/>
          <p:cNvSpPr txBox="1">
            <a:spLocks noGrp="1"/>
          </p:cNvSpPr>
          <p:nvPr>
            <p:ph type="sldNum" idx="12"/>
          </p:nvPr>
        </p:nvSpPr>
        <p:spPr>
          <a:xfrm>
            <a:off x="3884093" y="8684699"/>
            <a:ext cx="2972327" cy="457852"/>
          </a:xfrm>
          <a:prstGeom prst="rect">
            <a:avLst/>
          </a:prstGeom>
          <a:noFill/>
          <a:ln>
            <a:noFill/>
          </a:ln>
        </p:spPr>
        <p:txBody>
          <a:bodyPr spcFirstLastPara="1" wrap="square" lIns="86525" tIns="43250" rIns="86525" bIns="43250" anchor="t"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s-ES" sz="1400" b="0" i="0" u="none" strike="noStrike" cap="none">
                <a:solidFill>
                  <a:schemeClr val="dk1"/>
                </a:solidFill>
                <a:latin typeface="Calibri"/>
                <a:ea typeface="Calibri"/>
                <a:cs typeface="Calibri"/>
                <a:sym typeface="Calibri"/>
              </a:rPr>
              <a:t>6</a:t>
            </a:fld>
            <a:endParaRPr sz="14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9" name="Google Shape;219;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3" name="Google Shape;253;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7" name="Google Shape;277;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6" name="Google Shape;286;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6" name="Google Shape;326;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9" name="Google Shape;349;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0" name="Google Shape;23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type="title">
  <p:cSld name="TITLE">
    <p:bg>
      <p:bgPr>
        <a:solidFill>
          <a:srgbClr val="E52330"/>
        </a:solidFill>
        <a:effectLst/>
      </p:bgPr>
    </p:bg>
    <p:spTree>
      <p:nvGrpSpPr>
        <p:cNvPr id="1" name="Shape 12"/>
        <p:cNvGrpSpPr/>
        <p:nvPr/>
      </p:nvGrpSpPr>
      <p:grpSpPr>
        <a:xfrm>
          <a:off x="0" y="0"/>
          <a:ext cx="0" cy="0"/>
          <a:chOff x="0" y="0"/>
          <a:chExt cx="0" cy="0"/>
        </a:xfrm>
      </p:grpSpPr>
      <p:sp>
        <p:nvSpPr>
          <p:cNvPr id="13" name="Google Shape;13;p38"/>
          <p:cNvSpPr/>
          <p:nvPr/>
        </p:nvSpPr>
        <p:spPr>
          <a:xfrm>
            <a:off x="-79325" y="-52900"/>
            <a:ext cx="9308400" cy="52626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38"/>
          <p:cNvSpPr txBox="1">
            <a:spLocks noGrp="1"/>
          </p:cNvSpPr>
          <p:nvPr>
            <p:ph type="title"/>
          </p:nvPr>
        </p:nvSpPr>
        <p:spPr>
          <a:xfrm>
            <a:off x="405000" y="1790100"/>
            <a:ext cx="8226300" cy="973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rgbClr val="DE8F32"/>
              </a:buClr>
              <a:buSzPts val="4400"/>
              <a:buFont typeface="Helvetica Neue"/>
              <a:buNone/>
              <a:defRPr sz="4400">
                <a:solidFill>
                  <a:srgbClr val="DE8F32"/>
                </a:solidFill>
                <a:latin typeface="Helvetica Neue"/>
                <a:ea typeface="Helvetica Neue"/>
                <a:cs typeface="Helvetica Neue"/>
                <a:sym typeface="Helvetica Neue"/>
              </a:defRPr>
            </a:lvl1pPr>
            <a:lvl2pPr lvl="1" algn="ctr">
              <a:lnSpc>
                <a:spcPct val="100000"/>
              </a:lnSpc>
              <a:spcBef>
                <a:spcPts val="0"/>
              </a:spcBef>
              <a:spcAft>
                <a:spcPts val="0"/>
              </a:spcAft>
              <a:buClr>
                <a:srgbClr val="DE8F32"/>
              </a:buClr>
              <a:buSzPts val="4400"/>
              <a:buNone/>
              <a:defRPr sz="4400">
                <a:solidFill>
                  <a:srgbClr val="DE8F32"/>
                </a:solidFill>
              </a:defRPr>
            </a:lvl2pPr>
            <a:lvl3pPr lvl="2" algn="ctr">
              <a:lnSpc>
                <a:spcPct val="100000"/>
              </a:lnSpc>
              <a:spcBef>
                <a:spcPts val="0"/>
              </a:spcBef>
              <a:spcAft>
                <a:spcPts val="0"/>
              </a:spcAft>
              <a:buClr>
                <a:srgbClr val="DE8F32"/>
              </a:buClr>
              <a:buSzPts val="4400"/>
              <a:buNone/>
              <a:defRPr sz="4400">
                <a:solidFill>
                  <a:srgbClr val="DE8F32"/>
                </a:solidFill>
              </a:defRPr>
            </a:lvl3pPr>
            <a:lvl4pPr lvl="3" algn="ctr">
              <a:lnSpc>
                <a:spcPct val="100000"/>
              </a:lnSpc>
              <a:spcBef>
                <a:spcPts val="0"/>
              </a:spcBef>
              <a:spcAft>
                <a:spcPts val="0"/>
              </a:spcAft>
              <a:buClr>
                <a:srgbClr val="DE8F32"/>
              </a:buClr>
              <a:buSzPts val="4400"/>
              <a:buNone/>
              <a:defRPr sz="4400">
                <a:solidFill>
                  <a:srgbClr val="DE8F32"/>
                </a:solidFill>
              </a:defRPr>
            </a:lvl4pPr>
            <a:lvl5pPr lvl="4" algn="ctr">
              <a:lnSpc>
                <a:spcPct val="100000"/>
              </a:lnSpc>
              <a:spcBef>
                <a:spcPts val="0"/>
              </a:spcBef>
              <a:spcAft>
                <a:spcPts val="0"/>
              </a:spcAft>
              <a:buClr>
                <a:srgbClr val="DE8F32"/>
              </a:buClr>
              <a:buSzPts val="4400"/>
              <a:buNone/>
              <a:defRPr sz="4400">
                <a:solidFill>
                  <a:srgbClr val="DE8F32"/>
                </a:solidFill>
              </a:defRPr>
            </a:lvl5pPr>
            <a:lvl6pPr lvl="5" algn="ctr">
              <a:lnSpc>
                <a:spcPct val="100000"/>
              </a:lnSpc>
              <a:spcBef>
                <a:spcPts val="0"/>
              </a:spcBef>
              <a:spcAft>
                <a:spcPts val="0"/>
              </a:spcAft>
              <a:buClr>
                <a:srgbClr val="DE8F32"/>
              </a:buClr>
              <a:buSzPts val="4400"/>
              <a:buNone/>
              <a:defRPr sz="4400">
                <a:solidFill>
                  <a:srgbClr val="DE8F32"/>
                </a:solidFill>
              </a:defRPr>
            </a:lvl6pPr>
            <a:lvl7pPr lvl="6" algn="ctr">
              <a:lnSpc>
                <a:spcPct val="100000"/>
              </a:lnSpc>
              <a:spcBef>
                <a:spcPts val="0"/>
              </a:spcBef>
              <a:spcAft>
                <a:spcPts val="0"/>
              </a:spcAft>
              <a:buClr>
                <a:srgbClr val="DE8F32"/>
              </a:buClr>
              <a:buSzPts val="4400"/>
              <a:buNone/>
              <a:defRPr sz="4400">
                <a:solidFill>
                  <a:srgbClr val="DE8F32"/>
                </a:solidFill>
              </a:defRPr>
            </a:lvl7pPr>
            <a:lvl8pPr lvl="7" algn="ctr">
              <a:lnSpc>
                <a:spcPct val="100000"/>
              </a:lnSpc>
              <a:spcBef>
                <a:spcPts val="0"/>
              </a:spcBef>
              <a:spcAft>
                <a:spcPts val="0"/>
              </a:spcAft>
              <a:buClr>
                <a:srgbClr val="DE8F32"/>
              </a:buClr>
              <a:buSzPts val="4400"/>
              <a:buNone/>
              <a:defRPr sz="4400">
                <a:solidFill>
                  <a:srgbClr val="DE8F32"/>
                </a:solidFill>
              </a:defRPr>
            </a:lvl8pPr>
            <a:lvl9pPr lvl="8" algn="ctr">
              <a:lnSpc>
                <a:spcPct val="100000"/>
              </a:lnSpc>
              <a:spcBef>
                <a:spcPts val="0"/>
              </a:spcBef>
              <a:spcAft>
                <a:spcPts val="0"/>
              </a:spcAft>
              <a:buClr>
                <a:srgbClr val="DE8F32"/>
              </a:buClr>
              <a:buSzPts val="4400"/>
              <a:buNone/>
              <a:defRPr sz="4400">
                <a:solidFill>
                  <a:srgbClr val="DE8F32"/>
                </a:solidFill>
              </a:defRPr>
            </a:lvl9pPr>
          </a:lstStyle>
          <a:p>
            <a:endParaRPr/>
          </a:p>
        </p:txBody>
      </p:sp>
      <p:sp>
        <p:nvSpPr>
          <p:cNvPr id="15" name="Google Shape;15;p38"/>
          <p:cNvSpPr txBox="1">
            <a:spLocks noGrp="1"/>
          </p:cNvSpPr>
          <p:nvPr>
            <p:ph type="subTitle" idx="1"/>
          </p:nvPr>
        </p:nvSpPr>
        <p:spPr>
          <a:xfrm>
            <a:off x="2237250" y="2855580"/>
            <a:ext cx="4561800" cy="495600"/>
          </a:xfrm>
          <a:prstGeom prst="rect">
            <a:avLst/>
          </a:prstGeom>
          <a:noFill/>
          <a:ln>
            <a:noFill/>
          </a:ln>
        </p:spPr>
        <p:txBody>
          <a:bodyPr spcFirstLastPara="1" wrap="square" lIns="91425" tIns="91425" rIns="91425" bIns="91425" anchor="t" anchorCtr="0">
            <a:normAutofit/>
          </a:bodyPr>
          <a:lstStyle>
            <a:lvl1pPr lvl="0" algn="ctr">
              <a:lnSpc>
                <a:spcPct val="115000"/>
              </a:lnSpc>
              <a:spcBef>
                <a:spcPts val="0"/>
              </a:spcBef>
              <a:spcAft>
                <a:spcPts val="0"/>
              </a:spcAft>
              <a:buClr>
                <a:srgbClr val="DE8F32"/>
              </a:buClr>
              <a:buSzPts val="2200"/>
              <a:buFont typeface="Helvetica Neue Light"/>
              <a:buNone/>
              <a:defRPr sz="2200">
                <a:solidFill>
                  <a:srgbClr val="DE8F32"/>
                </a:solidFill>
                <a:latin typeface="Helvetica Neue Light"/>
                <a:ea typeface="Helvetica Neue Light"/>
                <a:cs typeface="Helvetica Neue Light"/>
                <a:sym typeface="Helvetica Neue Light"/>
              </a:defRPr>
            </a:lvl1pPr>
            <a:lvl2pPr lvl="1"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2pPr>
            <a:lvl3pPr lvl="2"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3pPr>
            <a:lvl4pPr lvl="3"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4pPr>
            <a:lvl5pPr lvl="4"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5pPr>
            <a:lvl6pPr lvl="5"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6pPr>
            <a:lvl7pPr lvl="6"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7pPr>
            <a:lvl8pPr lvl="7"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8pPr>
            <a:lvl9pPr lvl="8" algn="l">
              <a:lnSpc>
                <a:spcPct val="115000"/>
              </a:lnSpc>
              <a:spcBef>
                <a:spcPts val="0"/>
              </a:spcBef>
              <a:spcAft>
                <a:spcPts val="0"/>
              </a:spcAft>
              <a:buClr>
                <a:srgbClr val="DE8F32"/>
              </a:buClr>
              <a:buSzPts val="1200"/>
              <a:buFont typeface="Helvetica Neue Light"/>
              <a:buNone/>
              <a:defRPr>
                <a:solidFill>
                  <a:srgbClr val="DE8F32"/>
                </a:solidFill>
                <a:latin typeface="Helvetica Neue Light"/>
                <a:ea typeface="Helvetica Neue Light"/>
                <a:cs typeface="Helvetica Neue Light"/>
                <a:sym typeface="Helvetica Neue Light"/>
              </a:defRPr>
            </a:lvl9pPr>
          </a:lstStyle>
          <a:p>
            <a:endParaRPr/>
          </a:p>
        </p:txBody>
      </p:sp>
      <p:sp>
        <p:nvSpPr>
          <p:cNvPr id="16" name="Google Shape;16;p38"/>
          <p:cNvSpPr txBox="1">
            <a:spLocks noGrp="1"/>
          </p:cNvSpPr>
          <p:nvPr>
            <p:ph type="subTitle" idx="2"/>
          </p:nvPr>
        </p:nvSpPr>
        <p:spPr>
          <a:xfrm>
            <a:off x="3209100" y="3791000"/>
            <a:ext cx="2618100" cy="334500"/>
          </a:xfrm>
          <a:prstGeom prst="rect">
            <a:avLst/>
          </a:prstGeom>
          <a:noFill/>
          <a:ln>
            <a:noFill/>
          </a:ln>
        </p:spPr>
        <p:txBody>
          <a:bodyPr spcFirstLastPara="1" wrap="square" lIns="91425" tIns="91425" rIns="91425" bIns="91425" anchor="t" anchorCtr="0">
            <a:normAutofit/>
          </a:bodyPr>
          <a:lstStyle>
            <a:lvl1pPr lvl="0" algn="ctr">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1pPr>
            <a:lvl2pPr lvl="1"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2pPr>
            <a:lvl3pPr lvl="2"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3pPr>
            <a:lvl4pPr lvl="3"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4pPr>
            <a:lvl5pPr lvl="4"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5pPr>
            <a:lvl6pPr lvl="5"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6pPr>
            <a:lvl7pPr lvl="6"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7pPr>
            <a:lvl8pPr lvl="7"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8pPr>
            <a:lvl9pPr lvl="8" algn="l">
              <a:lnSpc>
                <a:spcPct val="115000"/>
              </a:lnSpc>
              <a:spcBef>
                <a:spcPts val="0"/>
              </a:spcBef>
              <a:spcAft>
                <a:spcPts val="0"/>
              </a:spcAft>
              <a:buClr>
                <a:srgbClr val="858585"/>
              </a:buClr>
              <a:buSzPts val="800"/>
              <a:buFont typeface="Helvetica Neue"/>
              <a:buNone/>
              <a:defRPr sz="800">
                <a:solidFill>
                  <a:srgbClr val="858585"/>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hoto and text" type="tx">
  <p:cSld name="TITLE_AND_BODY">
    <p:spTree>
      <p:nvGrpSpPr>
        <p:cNvPr id="1" name="Shape 17"/>
        <p:cNvGrpSpPr/>
        <p:nvPr/>
      </p:nvGrpSpPr>
      <p:grpSpPr>
        <a:xfrm>
          <a:off x="0" y="0"/>
          <a:ext cx="0" cy="0"/>
          <a:chOff x="0" y="0"/>
          <a:chExt cx="0" cy="0"/>
        </a:xfrm>
      </p:grpSpPr>
      <p:sp>
        <p:nvSpPr>
          <p:cNvPr id="18" name="Google Shape;18;p39"/>
          <p:cNvSpPr/>
          <p:nvPr/>
        </p:nvSpPr>
        <p:spPr>
          <a:xfrm>
            <a:off x="0" y="-25"/>
            <a:ext cx="4575000" cy="5143500"/>
          </a:xfrm>
          <a:prstGeom prst="rect">
            <a:avLst/>
          </a:prstGeom>
          <a:solidFill>
            <a:srgbClr val="B7B7B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000" b="0" i="0" u="none" strike="noStrike" cap="none">
              <a:solidFill>
                <a:srgbClr val="000000"/>
              </a:solidFill>
              <a:latin typeface="Helvetica Neue"/>
              <a:ea typeface="Helvetica Neue"/>
              <a:cs typeface="Helvetica Neue"/>
              <a:sym typeface="Helvetica Neue"/>
            </a:endParaRPr>
          </a:p>
        </p:txBody>
      </p:sp>
      <p:sp>
        <p:nvSpPr>
          <p:cNvPr id="19" name="Google Shape;19;p39"/>
          <p:cNvSpPr txBox="1">
            <a:spLocks noGrp="1"/>
          </p:cNvSpPr>
          <p:nvPr>
            <p:ph type="body" idx="1"/>
          </p:nvPr>
        </p:nvSpPr>
        <p:spPr>
          <a:xfrm>
            <a:off x="4879050" y="1586675"/>
            <a:ext cx="2816400" cy="18246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9pPr>
          </a:lstStyle>
          <a:p>
            <a:endParaRPr/>
          </a:p>
        </p:txBody>
      </p:sp>
      <p:sp>
        <p:nvSpPr>
          <p:cNvPr id="20" name="Google Shape;20;p39"/>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hoto and two columns text">
  <p:cSld name="Photo and two columns text">
    <p:spTree>
      <p:nvGrpSpPr>
        <p:cNvPr id="1" name="Shape 21"/>
        <p:cNvGrpSpPr/>
        <p:nvPr/>
      </p:nvGrpSpPr>
      <p:grpSpPr>
        <a:xfrm>
          <a:off x="0" y="0"/>
          <a:ext cx="0" cy="0"/>
          <a:chOff x="0" y="0"/>
          <a:chExt cx="0" cy="0"/>
        </a:xfrm>
      </p:grpSpPr>
      <p:sp>
        <p:nvSpPr>
          <p:cNvPr id="22" name="Google Shape;22;p40"/>
          <p:cNvSpPr txBox="1">
            <a:spLocks noGrp="1"/>
          </p:cNvSpPr>
          <p:nvPr>
            <p:ph type="title"/>
          </p:nvPr>
        </p:nvSpPr>
        <p:spPr>
          <a:xfrm>
            <a:off x="276300" y="1227975"/>
            <a:ext cx="4802700" cy="637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1pPr>
            <a:lvl2pPr lvl="1"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2pPr>
            <a:lvl3pPr lvl="2"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3pPr>
            <a:lvl4pPr lvl="3"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4pPr>
            <a:lvl5pPr lvl="4"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5pPr>
            <a:lvl6pPr lvl="5"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6pPr>
            <a:lvl7pPr lvl="6"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7pPr>
            <a:lvl8pPr lvl="7"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8pPr>
            <a:lvl9pPr lvl="8"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9pPr>
          </a:lstStyle>
          <a:p>
            <a:endParaRPr/>
          </a:p>
        </p:txBody>
      </p:sp>
      <p:sp>
        <p:nvSpPr>
          <p:cNvPr id="23" name="Google Shape;23;p40"/>
          <p:cNvSpPr txBox="1">
            <a:spLocks noGrp="1"/>
          </p:cNvSpPr>
          <p:nvPr>
            <p:ph type="body" idx="1"/>
          </p:nvPr>
        </p:nvSpPr>
        <p:spPr>
          <a:xfrm>
            <a:off x="2834750" y="1946650"/>
            <a:ext cx="2244300" cy="2127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9pPr>
          </a:lstStyle>
          <a:p>
            <a:endParaRPr/>
          </a:p>
        </p:txBody>
      </p:sp>
      <p:sp>
        <p:nvSpPr>
          <p:cNvPr id="24" name="Google Shape;24;p40"/>
          <p:cNvSpPr/>
          <p:nvPr/>
        </p:nvSpPr>
        <p:spPr>
          <a:xfrm>
            <a:off x="5298375" y="0"/>
            <a:ext cx="3845700" cy="5143500"/>
          </a:xfrm>
          <a:prstGeom prst="rect">
            <a:avLst/>
          </a:prstGeom>
          <a:solidFill>
            <a:srgbClr val="B7B7B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s-ES" sz="1200" b="0" i="0" u="none" strike="noStrike" cap="none">
                <a:solidFill>
                  <a:schemeClr val="dk1"/>
                </a:solidFill>
                <a:latin typeface="Helvetica Neue"/>
                <a:ea typeface="Helvetica Neue"/>
                <a:cs typeface="Helvetica Neue"/>
                <a:sym typeface="Helvetica Neue"/>
              </a:rPr>
              <a:t>Put the photo over this grey rectangle.</a:t>
            </a:r>
            <a:endParaRPr sz="1200" b="0" i="0" u="none" strike="noStrike" cap="none">
              <a:solidFill>
                <a:schemeClr val="dk1"/>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chemeClr val="dk1"/>
              </a:buClr>
              <a:buSzPts val="1100"/>
              <a:buFont typeface="Arial"/>
              <a:buNone/>
            </a:pPr>
            <a:r>
              <a:rPr lang="es-ES" sz="1200" b="0" i="0" u="none" strike="noStrike" cap="none">
                <a:solidFill>
                  <a:schemeClr val="dk1"/>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25" name="Google Shape;25;p40"/>
          <p:cNvSpPr txBox="1">
            <a:spLocks noGrp="1"/>
          </p:cNvSpPr>
          <p:nvPr>
            <p:ph type="subTitle" idx="2"/>
          </p:nvPr>
        </p:nvSpPr>
        <p:spPr>
          <a:xfrm>
            <a:off x="224775" y="119000"/>
            <a:ext cx="3252600" cy="393600"/>
          </a:xfrm>
          <a:prstGeom prst="rect">
            <a:avLst/>
          </a:prstGeom>
          <a:noFill/>
          <a:ln>
            <a:noFill/>
          </a:ln>
        </p:spPr>
        <p:txBody>
          <a:bodyPr spcFirstLastPara="1" wrap="square" lIns="91425" tIns="91425" rIns="91425" bIns="91425" anchor="t" anchorCtr="0">
            <a:normAutofit/>
          </a:bodyPr>
          <a:lstStyle>
            <a:lvl1pPr marR="0" lvl="0" algn="l">
              <a:lnSpc>
                <a:spcPct val="115000"/>
              </a:lnSpc>
              <a:spcBef>
                <a:spcPts val="0"/>
              </a:spcBef>
              <a:spcAft>
                <a:spcPts val="0"/>
              </a:spcAft>
              <a:buClr>
                <a:srgbClr val="666666"/>
              </a:buClr>
              <a:buSzPts val="1100"/>
              <a:buNone/>
              <a:defRPr sz="1100">
                <a:solidFill>
                  <a:srgbClr val="666666"/>
                </a:solidFill>
                <a:latin typeface="Helvetica Neue Light"/>
                <a:ea typeface="Helvetica Neue Light"/>
                <a:cs typeface="Helvetica Neue Light"/>
                <a:sym typeface="Helvetica Neue Light"/>
              </a:defRPr>
            </a:lvl1pPr>
            <a:lvl2pPr lvl="1" algn="l">
              <a:lnSpc>
                <a:spcPct val="115000"/>
              </a:lnSpc>
              <a:spcBef>
                <a:spcPts val="0"/>
              </a:spcBef>
              <a:spcAft>
                <a:spcPts val="0"/>
              </a:spcAft>
              <a:buSzPts val="1100"/>
              <a:buNone/>
              <a:defRPr sz="1100"/>
            </a:lvl2pPr>
            <a:lvl3pPr lvl="2" algn="l">
              <a:lnSpc>
                <a:spcPct val="115000"/>
              </a:lnSpc>
              <a:spcBef>
                <a:spcPts val="0"/>
              </a:spcBef>
              <a:spcAft>
                <a:spcPts val="0"/>
              </a:spcAft>
              <a:buSzPts val="1100"/>
              <a:buNone/>
              <a:defRPr sz="1100"/>
            </a:lvl3pPr>
            <a:lvl4pPr lvl="3" algn="l">
              <a:lnSpc>
                <a:spcPct val="115000"/>
              </a:lnSpc>
              <a:spcBef>
                <a:spcPts val="0"/>
              </a:spcBef>
              <a:spcAft>
                <a:spcPts val="0"/>
              </a:spcAft>
              <a:buSzPts val="1100"/>
              <a:buNone/>
              <a:defRPr sz="1100"/>
            </a:lvl4pPr>
            <a:lvl5pPr lvl="4" algn="l">
              <a:lnSpc>
                <a:spcPct val="115000"/>
              </a:lnSpc>
              <a:spcBef>
                <a:spcPts val="0"/>
              </a:spcBef>
              <a:spcAft>
                <a:spcPts val="0"/>
              </a:spcAft>
              <a:buSzPts val="1100"/>
              <a:buNone/>
              <a:defRPr sz="1100"/>
            </a:lvl5pPr>
            <a:lvl6pPr lvl="5" algn="l">
              <a:lnSpc>
                <a:spcPct val="115000"/>
              </a:lnSpc>
              <a:spcBef>
                <a:spcPts val="0"/>
              </a:spcBef>
              <a:spcAft>
                <a:spcPts val="0"/>
              </a:spcAft>
              <a:buSzPts val="1100"/>
              <a:buNone/>
              <a:defRPr sz="1100"/>
            </a:lvl6pPr>
            <a:lvl7pPr lvl="6" algn="l">
              <a:lnSpc>
                <a:spcPct val="115000"/>
              </a:lnSpc>
              <a:spcBef>
                <a:spcPts val="0"/>
              </a:spcBef>
              <a:spcAft>
                <a:spcPts val="0"/>
              </a:spcAft>
              <a:buSzPts val="1100"/>
              <a:buNone/>
              <a:defRPr sz="1100"/>
            </a:lvl7pPr>
            <a:lvl8pPr lvl="7" algn="l">
              <a:lnSpc>
                <a:spcPct val="115000"/>
              </a:lnSpc>
              <a:spcBef>
                <a:spcPts val="0"/>
              </a:spcBef>
              <a:spcAft>
                <a:spcPts val="0"/>
              </a:spcAft>
              <a:buSzPts val="1100"/>
              <a:buNone/>
              <a:defRPr sz="1100"/>
            </a:lvl8pPr>
            <a:lvl9pPr lvl="8" algn="l">
              <a:lnSpc>
                <a:spcPct val="115000"/>
              </a:lnSpc>
              <a:spcBef>
                <a:spcPts val="0"/>
              </a:spcBef>
              <a:spcAft>
                <a:spcPts val="0"/>
              </a:spcAft>
              <a:buSzPts val="1100"/>
              <a:buNone/>
              <a:defRPr sz="1100"/>
            </a:lvl9pPr>
          </a:lstStyle>
          <a:p>
            <a:endParaRPr/>
          </a:p>
        </p:txBody>
      </p:sp>
      <p:sp>
        <p:nvSpPr>
          <p:cNvPr id="26" name="Google Shape;26;p40"/>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
        <p:nvSpPr>
          <p:cNvPr id="27" name="Google Shape;27;p40"/>
          <p:cNvSpPr txBox="1">
            <a:spLocks noGrp="1"/>
          </p:cNvSpPr>
          <p:nvPr>
            <p:ph type="body" idx="3"/>
          </p:nvPr>
        </p:nvSpPr>
        <p:spPr>
          <a:xfrm>
            <a:off x="276300" y="1946650"/>
            <a:ext cx="2244300" cy="21273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rgbClr val="000000"/>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8"/>
        <p:cNvGrpSpPr/>
        <p:nvPr/>
      </p:nvGrpSpPr>
      <p:grpSpPr>
        <a:xfrm>
          <a:off x="0" y="0"/>
          <a:ext cx="0" cy="0"/>
          <a:chOff x="0" y="0"/>
          <a:chExt cx="0" cy="0"/>
        </a:xfrm>
      </p:grpSpPr>
      <p:sp>
        <p:nvSpPr>
          <p:cNvPr id="29" name="Google Shape;29;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0" name="Google Shape;30;p4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a:lvl1pPr>
            <a:lvl2pPr marL="914400" lvl="1" indent="-304800" algn="l">
              <a:lnSpc>
                <a:spcPct val="115000"/>
              </a:lnSpc>
              <a:spcBef>
                <a:spcPts val="0"/>
              </a:spcBef>
              <a:spcAft>
                <a:spcPts val="0"/>
              </a:spcAft>
              <a:buSzPts val="1200"/>
              <a:buChar char="○"/>
              <a:defRPr/>
            </a:lvl2pPr>
            <a:lvl3pPr marL="1371600" lvl="2" indent="-304800" algn="l">
              <a:lnSpc>
                <a:spcPct val="115000"/>
              </a:lnSpc>
              <a:spcBef>
                <a:spcPts val="0"/>
              </a:spcBef>
              <a:spcAft>
                <a:spcPts val="0"/>
              </a:spcAft>
              <a:buSzPts val="1200"/>
              <a:buChar char="■"/>
              <a:defRPr/>
            </a:lvl3pPr>
            <a:lvl4pPr marL="1828800" lvl="3" indent="-304800" algn="l">
              <a:lnSpc>
                <a:spcPct val="115000"/>
              </a:lnSpc>
              <a:spcBef>
                <a:spcPts val="0"/>
              </a:spcBef>
              <a:spcAft>
                <a:spcPts val="0"/>
              </a:spcAft>
              <a:buSzPts val="1200"/>
              <a:buChar char="●"/>
              <a:defRPr/>
            </a:lvl4pPr>
            <a:lvl5pPr marL="2286000" lvl="4" indent="-304800" algn="l">
              <a:lnSpc>
                <a:spcPct val="115000"/>
              </a:lnSpc>
              <a:spcBef>
                <a:spcPts val="0"/>
              </a:spcBef>
              <a:spcAft>
                <a:spcPts val="0"/>
              </a:spcAft>
              <a:buSzPts val="1200"/>
              <a:buChar char="○"/>
              <a:defRPr/>
            </a:lvl5pPr>
            <a:lvl6pPr marL="2743200" lvl="5" indent="-304800" algn="l">
              <a:lnSpc>
                <a:spcPct val="115000"/>
              </a:lnSpc>
              <a:spcBef>
                <a:spcPts val="0"/>
              </a:spcBef>
              <a:spcAft>
                <a:spcPts val="0"/>
              </a:spcAft>
              <a:buSzPts val="1200"/>
              <a:buChar char="■"/>
              <a:defRPr/>
            </a:lvl6pPr>
            <a:lvl7pPr marL="3200400" lvl="6" indent="-304800" algn="l">
              <a:lnSpc>
                <a:spcPct val="115000"/>
              </a:lnSpc>
              <a:spcBef>
                <a:spcPts val="0"/>
              </a:spcBef>
              <a:spcAft>
                <a:spcPts val="0"/>
              </a:spcAft>
              <a:buSzPts val="1200"/>
              <a:buChar char="●"/>
              <a:defRPr/>
            </a:lvl7pPr>
            <a:lvl8pPr marL="3657600" lvl="7" indent="-304800" algn="l">
              <a:lnSpc>
                <a:spcPct val="115000"/>
              </a:lnSpc>
              <a:spcBef>
                <a:spcPts val="0"/>
              </a:spcBef>
              <a:spcAft>
                <a:spcPts val="0"/>
              </a:spcAft>
              <a:buSzPts val="1200"/>
              <a:buChar char="○"/>
              <a:defRPr/>
            </a:lvl8pPr>
            <a:lvl9pPr marL="4114800" lvl="8" indent="-304800" algn="l">
              <a:lnSpc>
                <a:spcPct val="115000"/>
              </a:lnSpc>
              <a:spcBef>
                <a:spcPts val="0"/>
              </a:spcBef>
              <a:spcAft>
                <a:spcPts val="0"/>
              </a:spcAft>
              <a:buSzPts val="1200"/>
              <a:buChar char="■"/>
              <a:defRPr/>
            </a:lvl9pPr>
          </a:lstStyle>
          <a:p>
            <a:endParaRPr/>
          </a:p>
        </p:txBody>
      </p:sp>
      <p:sp>
        <p:nvSpPr>
          <p:cNvPr id="31" name="Google Shape;31;p41"/>
          <p:cNvSpPr txBox="1">
            <a:spLocks noGrp="1"/>
          </p:cNvSpPr>
          <p:nvPr>
            <p:ph type="dt" idx="10"/>
          </p:nvPr>
        </p:nvSpPr>
        <p:spPr>
          <a:xfrm>
            <a:off x="3581400" y="4729162"/>
            <a:ext cx="2133600" cy="3571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 name="Google Shape;32;p41"/>
          <p:cNvSpPr txBox="1">
            <a:spLocks noGrp="1"/>
          </p:cNvSpPr>
          <p:nvPr>
            <p:ph type="ftr" idx="11"/>
          </p:nvPr>
        </p:nvSpPr>
        <p:spPr>
          <a:xfrm>
            <a:off x="5715000" y="4729162"/>
            <a:ext cx="2895600" cy="3571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 name="Google Shape;33;p41"/>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g title">
  <p:cSld name="Big title">
    <p:spTree>
      <p:nvGrpSpPr>
        <p:cNvPr id="1" name="Shape 38"/>
        <p:cNvGrpSpPr/>
        <p:nvPr/>
      </p:nvGrpSpPr>
      <p:grpSpPr>
        <a:xfrm>
          <a:off x="0" y="0"/>
          <a:ext cx="0" cy="0"/>
          <a:chOff x="0" y="0"/>
          <a:chExt cx="0" cy="0"/>
        </a:xfrm>
      </p:grpSpPr>
      <p:sp>
        <p:nvSpPr>
          <p:cNvPr id="39" name="Google Shape;39;p43"/>
          <p:cNvSpPr/>
          <p:nvPr/>
        </p:nvSpPr>
        <p:spPr>
          <a:xfrm>
            <a:off x="-20700" y="-62100"/>
            <a:ext cx="9210600" cy="52056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0" name="Google Shape;40;p43"/>
          <p:cNvPicPr preferRelativeResize="0"/>
          <p:nvPr/>
        </p:nvPicPr>
        <p:blipFill rotWithShape="1">
          <a:blip r:embed="rId2">
            <a:alphaModFix/>
          </a:blip>
          <a:srcRect t="-17496" r="-2446" b="29969"/>
          <a:stretch/>
        </p:blipFill>
        <p:spPr>
          <a:xfrm>
            <a:off x="2138850" y="2454475"/>
            <a:ext cx="6469975" cy="2689026"/>
          </a:xfrm>
          <a:prstGeom prst="rect">
            <a:avLst/>
          </a:prstGeom>
          <a:noFill/>
          <a:ln>
            <a:noFill/>
          </a:ln>
        </p:spPr>
      </p:pic>
      <p:pic>
        <p:nvPicPr>
          <p:cNvPr id="41" name="Google Shape;41;p43"/>
          <p:cNvPicPr preferRelativeResize="0"/>
          <p:nvPr/>
        </p:nvPicPr>
        <p:blipFill rotWithShape="1">
          <a:blip r:embed="rId2">
            <a:alphaModFix/>
          </a:blip>
          <a:srcRect l="-16011" t="-41084" r="13563" b="39665"/>
          <a:stretch/>
        </p:blipFill>
        <p:spPr>
          <a:xfrm rot="10800000" flipH="1">
            <a:off x="2764950" y="-71575"/>
            <a:ext cx="6469975" cy="3116000"/>
          </a:xfrm>
          <a:prstGeom prst="rect">
            <a:avLst/>
          </a:prstGeom>
          <a:noFill/>
          <a:ln>
            <a:noFill/>
          </a:ln>
        </p:spPr>
      </p:pic>
      <p:pic>
        <p:nvPicPr>
          <p:cNvPr id="42" name="Google Shape;42;p43"/>
          <p:cNvPicPr preferRelativeResize="0"/>
          <p:nvPr/>
        </p:nvPicPr>
        <p:blipFill rotWithShape="1">
          <a:blip r:embed="rId2">
            <a:alphaModFix/>
          </a:blip>
          <a:srcRect l="57885" t="8301" r="-17059" b="-24906"/>
          <a:stretch/>
        </p:blipFill>
        <p:spPr>
          <a:xfrm rot="10800000" flipH="1">
            <a:off x="-27400" y="1522725"/>
            <a:ext cx="3617975" cy="3468375"/>
          </a:xfrm>
          <a:prstGeom prst="rect">
            <a:avLst/>
          </a:prstGeom>
          <a:noFill/>
          <a:ln>
            <a:noFill/>
          </a:ln>
        </p:spPr>
      </p:pic>
      <p:sp>
        <p:nvSpPr>
          <p:cNvPr id="43" name="Google Shape;43;p4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
        <p:nvSpPr>
          <p:cNvPr id="44" name="Google Shape;44;p43"/>
          <p:cNvSpPr txBox="1"/>
          <p:nvPr/>
        </p:nvSpPr>
        <p:spPr>
          <a:xfrm>
            <a:off x="5796000" y="4685836"/>
            <a:ext cx="3000000" cy="3387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1000"/>
              <a:buFont typeface="Arial"/>
              <a:buNone/>
            </a:pPr>
            <a:r>
              <a:rPr lang="es-ES" sz="1000" b="0" i="0" u="none" strike="noStrike" cap="none">
                <a:solidFill>
                  <a:srgbClr val="595959"/>
                </a:solidFill>
                <a:latin typeface="Helvetica Neue"/>
                <a:ea typeface="Helvetica Neue"/>
                <a:cs typeface="Helvetica Neue"/>
                <a:sym typeface="Helvetica Neue"/>
              </a:rPr>
              <a:t>www.synod.va</a:t>
            </a:r>
            <a:endParaRPr sz="1000" b="0" i="0" u="none" strike="noStrike" cap="none">
              <a:solidFill>
                <a:srgbClr val="595959"/>
              </a:solidFill>
              <a:latin typeface="Helvetica Neue"/>
              <a:ea typeface="Helvetica Neue"/>
              <a:cs typeface="Helvetica Neue"/>
              <a:sym typeface="Helvetica Neue"/>
            </a:endParaRPr>
          </a:p>
        </p:txBody>
      </p:sp>
      <p:sp>
        <p:nvSpPr>
          <p:cNvPr id="45" name="Google Shape;45;p43"/>
          <p:cNvSpPr txBox="1">
            <a:spLocks noGrp="1"/>
          </p:cNvSpPr>
          <p:nvPr>
            <p:ph type="title"/>
          </p:nvPr>
        </p:nvSpPr>
        <p:spPr>
          <a:xfrm>
            <a:off x="125" y="1266900"/>
            <a:ext cx="9144000" cy="17043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rgbClr val="DE8F32"/>
              </a:buClr>
              <a:buSzPts val="9300"/>
              <a:buFont typeface="Helvetica Neue"/>
              <a:buNone/>
              <a:defRPr sz="9300">
                <a:solidFill>
                  <a:srgbClr val="DE8F32"/>
                </a:solidFill>
                <a:latin typeface="Helvetica Neue"/>
                <a:ea typeface="Helvetica Neue"/>
                <a:cs typeface="Helvetica Neue"/>
                <a:sym typeface="Helvetica Neue"/>
              </a:defRPr>
            </a:lvl1pPr>
            <a:lvl2pPr lvl="1"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2pPr>
            <a:lvl3pPr lvl="2"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3pPr>
            <a:lvl4pPr lvl="3"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4pPr>
            <a:lvl5pPr lvl="4"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5pPr>
            <a:lvl6pPr lvl="5"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6pPr>
            <a:lvl7pPr lvl="6"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7pPr>
            <a:lvl8pPr lvl="7"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8pPr>
            <a:lvl9pPr lvl="8" algn="l">
              <a:lnSpc>
                <a:spcPct val="100000"/>
              </a:lnSpc>
              <a:spcBef>
                <a:spcPts val="0"/>
              </a:spcBef>
              <a:spcAft>
                <a:spcPts val="0"/>
              </a:spcAft>
              <a:buClr>
                <a:srgbClr val="DE8F32"/>
              </a:buClr>
              <a:buSzPts val="9500"/>
              <a:buFont typeface="Helvetica Neue"/>
              <a:buNone/>
              <a:defRPr sz="9500">
                <a:solidFill>
                  <a:srgbClr val="DE8F32"/>
                </a:solidFill>
                <a:latin typeface="Helvetica Neue"/>
                <a:ea typeface="Helvetica Neue"/>
                <a:cs typeface="Helvetica Neue"/>
                <a:sym typeface="Helvetica Neue"/>
              </a:defRPr>
            </a:lvl9pPr>
          </a:lstStyle>
          <a:p>
            <a:endParaRPr/>
          </a:p>
        </p:txBody>
      </p:sp>
      <p:sp>
        <p:nvSpPr>
          <p:cNvPr id="46" name="Google Shape;46;p43"/>
          <p:cNvSpPr txBox="1">
            <a:spLocks noGrp="1"/>
          </p:cNvSpPr>
          <p:nvPr>
            <p:ph type="subTitle" idx="1"/>
          </p:nvPr>
        </p:nvSpPr>
        <p:spPr>
          <a:xfrm>
            <a:off x="2350650" y="3047400"/>
            <a:ext cx="4442700" cy="555300"/>
          </a:xfrm>
          <a:prstGeom prst="rect">
            <a:avLst/>
          </a:prstGeom>
          <a:noFill/>
          <a:ln>
            <a:noFill/>
          </a:ln>
        </p:spPr>
        <p:txBody>
          <a:bodyPr spcFirstLastPara="1" wrap="square" lIns="91425" tIns="91425" rIns="91425" bIns="91425" anchor="b" anchorCtr="0">
            <a:normAutofit/>
          </a:bodyPr>
          <a:lstStyle>
            <a:lvl1pPr lvl="0" algn="ctr">
              <a:lnSpc>
                <a:spcPct val="115000"/>
              </a:lnSpc>
              <a:spcBef>
                <a:spcPts val="0"/>
              </a:spcBef>
              <a:spcAft>
                <a:spcPts val="0"/>
              </a:spcAft>
              <a:buClr>
                <a:srgbClr val="DE8F32"/>
              </a:buClr>
              <a:buSzPts val="2200"/>
              <a:buFont typeface="Helvetica Neue"/>
              <a:buNone/>
              <a:defRPr sz="2200">
                <a:solidFill>
                  <a:srgbClr val="DE8F32"/>
                </a:solidFill>
                <a:latin typeface="Helvetica Neue"/>
                <a:ea typeface="Helvetica Neue"/>
                <a:cs typeface="Helvetica Neue"/>
                <a:sym typeface="Helvetica Neue"/>
              </a:defRPr>
            </a:lvl1pPr>
            <a:lvl2pPr lvl="1"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2pPr>
            <a:lvl3pPr lvl="2"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3pPr>
            <a:lvl4pPr lvl="3"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4pPr>
            <a:lvl5pPr lvl="4"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5pPr>
            <a:lvl6pPr lvl="5"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6pPr>
            <a:lvl7pPr lvl="6"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7pPr>
            <a:lvl8pPr lvl="7"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8pPr>
            <a:lvl9pPr lvl="8" algn="ctr">
              <a:lnSpc>
                <a:spcPct val="115000"/>
              </a:lnSpc>
              <a:spcBef>
                <a:spcPts val="0"/>
              </a:spcBef>
              <a:spcAft>
                <a:spcPts val="0"/>
              </a:spcAft>
              <a:buClr>
                <a:srgbClr val="DE8F32"/>
              </a:buClr>
              <a:buSzPts val="1200"/>
              <a:buFont typeface="Helvetica Neue"/>
              <a:buNone/>
              <a:defRPr>
                <a:solidFill>
                  <a:srgbClr val="DE8F32"/>
                </a:solidFill>
                <a:latin typeface="Helvetica Neue"/>
                <a:ea typeface="Helvetica Neue"/>
                <a:cs typeface="Helvetica Neue"/>
                <a:sym typeface="Helvetica Neue"/>
              </a:defRPr>
            </a:lvl9pPr>
          </a:lstStyle>
          <a:p>
            <a:endParaRPr/>
          </a:p>
        </p:txBody>
      </p:sp>
      <p:pic>
        <p:nvPicPr>
          <p:cNvPr id="47" name="Google Shape;47;p43"/>
          <p:cNvPicPr preferRelativeResize="0"/>
          <p:nvPr/>
        </p:nvPicPr>
        <p:blipFill rotWithShape="1">
          <a:blip r:embed="rId3">
            <a:alphaModFix/>
          </a:blip>
          <a:srcRect/>
          <a:stretch/>
        </p:blipFill>
        <p:spPr>
          <a:xfrm>
            <a:off x="1850" y="4132375"/>
            <a:ext cx="1135299" cy="100452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 collage and short text">
  <p:cSld name="ONE_COLUMN_TEXT">
    <p:spTree>
      <p:nvGrpSpPr>
        <p:cNvPr id="1" name="Shape 63"/>
        <p:cNvGrpSpPr/>
        <p:nvPr/>
      </p:nvGrpSpPr>
      <p:grpSpPr>
        <a:xfrm>
          <a:off x="0" y="0"/>
          <a:ext cx="0" cy="0"/>
          <a:chOff x="0" y="0"/>
          <a:chExt cx="0" cy="0"/>
        </a:xfrm>
      </p:grpSpPr>
      <p:sp>
        <p:nvSpPr>
          <p:cNvPr id="64" name="Google Shape;64;p47"/>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
        <p:nvSpPr>
          <p:cNvPr id="65" name="Google Shape;65;p47"/>
          <p:cNvSpPr/>
          <p:nvPr/>
        </p:nvSpPr>
        <p:spPr>
          <a:xfrm>
            <a:off x="60600" y="4209525"/>
            <a:ext cx="1081200" cy="889200"/>
          </a:xfrm>
          <a:prstGeom prst="roundRect">
            <a:avLst>
              <a:gd name="adj" fmla="val 16667"/>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47"/>
          <p:cNvSpPr/>
          <p:nvPr/>
        </p:nvSpPr>
        <p:spPr>
          <a:xfrm>
            <a:off x="4617000" y="-9525"/>
            <a:ext cx="4525500" cy="51435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p47"/>
          <p:cNvSpPr/>
          <p:nvPr/>
        </p:nvSpPr>
        <p:spPr>
          <a:xfrm>
            <a:off x="183725" y="192375"/>
            <a:ext cx="4190100" cy="31179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68" name="Google Shape;68;p47"/>
          <p:cNvSpPr/>
          <p:nvPr/>
        </p:nvSpPr>
        <p:spPr>
          <a:xfrm>
            <a:off x="183750" y="3503250"/>
            <a:ext cx="2035800" cy="14898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69" name="Google Shape;69;p47"/>
          <p:cNvSpPr/>
          <p:nvPr/>
        </p:nvSpPr>
        <p:spPr>
          <a:xfrm>
            <a:off x="2353780" y="3503250"/>
            <a:ext cx="2020200" cy="14898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70" name="Google Shape;70;p47"/>
          <p:cNvSpPr txBox="1">
            <a:spLocks noGrp="1"/>
          </p:cNvSpPr>
          <p:nvPr>
            <p:ph type="body" idx="1"/>
          </p:nvPr>
        </p:nvSpPr>
        <p:spPr>
          <a:xfrm>
            <a:off x="4566375" y="1933875"/>
            <a:ext cx="3554100" cy="1376400"/>
          </a:xfrm>
          <a:prstGeom prst="rect">
            <a:avLst/>
          </a:prstGeom>
          <a:solidFill>
            <a:srgbClr val="FFFFFF"/>
          </a:solidFill>
          <a:ln>
            <a:noFill/>
          </a:ln>
        </p:spPr>
        <p:txBody>
          <a:bodyPr spcFirstLastPara="1" wrap="square" lIns="91425" tIns="91425" rIns="91425" bIns="91425" anchor="ctr" anchorCtr="0">
            <a:normAutofit/>
          </a:bodyPr>
          <a:lstStyle>
            <a:lvl1pPr marL="457200" lvl="0"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1pPr>
            <a:lvl2pPr marL="914400" lvl="1"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2pPr>
            <a:lvl3pPr marL="1371600" lvl="2"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3pPr>
            <a:lvl4pPr marL="1828800" lvl="3"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4pPr>
            <a:lvl5pPr marL="2286000" lvl="4"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5pPr>
            <a:lvl6pPr marL="2743200" lvl="5"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6pPr>
            <a:lvl7pPr marL="3200400" lvl="6"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7pPr>
            <a:lvl8pPr marL="3657600" lvl="7"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8pPr>
            <a:lvl9pPr marL="4114800" lvl="8"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9pPr>
          </a:lstStyle>
          <a:p>
            <a:endParaRPr/>
          </a:p>
        </p:txBody>
      </p:sp>
      <p:sp>
        <p:nvSpPr>
          <p:cNvPr id="71" name="Google Shape;71;p47"/>
          <p:cNvSpPr txBox="1">
            <a:spLocks noGrp="1"/>
          </p:cNvSpPr>
          <p:nvPr>
            <p:ph type="sldNum" idx="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lumns bulletpoints">
  <p:cSld name="BLANK_2">
    <p:spTree>
      <p:nvGrpSpPr>
        <p:cNvPr id="1" name="Shape 78"/>
        <p:cNvGrpSpPr/>
        <p:nvPr/>
      </p:nvGrpSpPr>
      <p:grpSpPr>
        <a:xfrm>
          <a:off x="0" y="0"/>
          <a:ext cx="0" cy="0"/>
          <a:chOff x="0" y="0"/>
          <a:chExt cx="0" cy="0"/>
        </a:xfrm>
      </p:grpSpPr>
      <p:pic>
        <p:nvPicPr>
          <p:cNvPr id="79" name="Google Shape;79;p49"/>
          <p:cNvPicPr preferRelativeResize="0"/>
          <p:nvPr/>
        </p:nvPicPr>
        <p:blipFill rotWithShape="1">
          <a:blip r:embed="rId2">
            <a:alphaModFix/>
          </a:blip>
          <a:srcRect l="19" r="19"/>
          <a:stretch/>
        </p:blipFill>
        <p:spPr>
          <a:xfrm>
            <a:off x="1850" y="0"/>
            <a:ext cx="9140301" cy="5143501"/>
          </a:xfrm>
          <a:prstGeom prst="rect">
            <a:avLst/>
          </a:prstGeom>
          <a:noFill/>
          <a:ln>
            <a:noFill/>
          </a:ln>
        </p:spPr>
      </p:pic>
      <p:sp>
        <p:nvSpPr>
          <p:cNvPr id="80" name="Google Shape;80;p49"/>
          <p:cNvSpPr txBox="1">
            <a:spLocks noGrp="1"/>
          </p:cNvSpPr>
          <p:nvPr>
            <p:ph type="title"/>
          </p:nvPr>
        </p:nvSpPr>
        <p:spPr>
          <a:xfrm>
            <a:off x="668075" y="896725"/>
            <a:ext cx="7774800" cy="637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500"/>
              <a:buFont typeface="Helvetica Neue"/>
              <a:buNone/>
              <a:defRPr sz="2500">
                <a:latin typeface="Helvetica Neue"/>
                <a:ea typeface="Helvetica Neue"/>
                <a:cs typeface="Helvetica Neue"/>
                <a:sym typeface="Helvetica Neue"/>
              </a:defRPr>
            </a:lvl1pPr>
            <a:lvl2pPr lvl="1" algn="l">
              <a:lnSpc>
                <a:spcPct val="100000"/>
              </a:lnSpc>
              <a:spcBef>
                <a:spcPts val="0"/>
              </a:spcBef>
              <a:spcAft>
                <a:spcPts val="0"/>
              </a:spcAft>
              <a:buSzPts val="2500"/>
              <a:buNone/>
              <a:defRPr sz="2500" b="1"/>
            </a:lvl2pPr>
            <a:lvl3pPr lvl="2" algn="l">
              <a:lnSpc>
                <a:spcPct val="100000"/>
              </a:lnSpc>
              <a:spcBef>
                <a:spcPts val="0"/>
              </a:spcBef>
              <a:spcAft>
                <a:spcPts val="0"/>
              </a:spcAft>
              <a:buSzPts val="2500"/>
              <a:buNone/>
              <a:defRPr sz="2500" b="1"/>
            </a:lvl3pPr>
            <a:lvl4pPr lvl="3" algn="l">
              <a:lnSpc>
                <a:spcPct val="100000"/>
              </a:lnSpc>
              <a:spcBef>
                <a:spcPts val="0"/>
              </a:spcBef>
              <a:spcAft>
                <a:spcPts val="0"/>
              </a:spcAft>
              <a:buSzPts val="2500"/>
              <a:buNone/>
              <a:defRPr sz="2500" b="1"/>
            </a:lvl4pPr>
            <a:lvl5pPr lvl="4" algn="l">
              <a:lnSpc>
                <a:spcPct val="100000"/>
              </a:lnSpc>
              <a:spcBef>
                <a:spcPts val="0"/>
              </a:spcBef>
              <a:spcAft>
                <a:spcPts val="0"/>
              </a:spcAft>
              <a:buSzPts val="2500"/>
              <a:buNone/>
              <a:defRPr sz="2500" b="1"/>
            </a:lvl5pPr>
            <a:lvl6pPr lvl="5" algn="l">
              <a:lnSpc>
                <a:spcPct val="100000"/>
              </a:lnSpc>
              <a:spcBef>
                <a:spcPts val="0"/>
              </a:spcBef>
              <a:spcAft>
                <a:spcPts val="0"/>
              </a:spcAft>
              <a:buSzPts val="2500"/>
              <a:buNone/>
              <a:defRPr sz="2500" b="1"/>
            </a:lvl6pPr>
            <a:lvl7pPr lvl="6" algn="l">
              <a:lnSpc>
                <a:spcPct val="100000"/>
              </a:lnSpc>
              <a:spcBef>
                <a:spcPts val="0"/>
              </a:spcBef>
              <a:spcAft>
                <a:spcPts val="0"/>
              </a:spcAft>
              <a:buSzPts val="2500"/>
              <a:buNone/>
              <a:defRPr sz="2500" b="1"/>
            </a:lvl7pPr>
            <a:lvl8pPr lvl="7" algn="l">
              <a:lnSpc>
                <a:spcPct val="100000"/>
              </a:lnSpc>
              <a:spcBef>
                <a:spcPts val="0"/>
              </a:spcBef>
              <a:spcAft>
                <a:spcPts val="0"/>
              </a:spcAft>
              <a:buSzPts val="2500"/>
              <a:buNone/>
              <a:defRPr sz="2500" b="1"/>
            </a:lvl8pPr>
            <a:lvl9pPr lvl="8" algn="l">
              <a:lnSpc>
                <a:spcPct val="100000"/>
              </a:lnSpc>
              <a:spcBef>
                <a:spcPts val="0"/>
              </a:spcBef>
              <a:spcAft>
                <a:spcPts val="0"/>
              </a:spcAft>
              <a:buSzPts val="2500"/>
              <a:buNone/>
              <a:defRPr sz="2500" b="1"/>
            </a:lvl9pPr>
          </a:lstStyle>
          <a:p>
            <a:endParaRPr/>
          </a:p>
        </p:txBody>
      </p:sp>
      <p:sp>
        <p:nvSpPr>
          <p:cNvPr id="81" name="Google Shape;81;p49"/>
          <p:cNvSpPr txBox="1">
            <a:spLocks noGrp="1"/>
          </p:cNvSpPr>
          <p:nvPr>
            <p:ph type="subTitle" idx="1"/>
          </p:nvPr>
        </p:nvSpPr>
        <p:spPr>
          <a:xfrm>
            <a:off x="224775" y="119000"/>
            <a:ext cx="3252600" cy="393600"/>
          </a:xfrm>
          <a:prstGeom prst="rect">
            <a:avLst/>
          </a:prstGeom>
          <a:noFill/>
          <a:ln>
            <a:noFill/>
          </a:ln>
        </p:spPr>
        <p:txBody>
          <a:bodyPr spcFirstLastPara="1" wrap="square" lIns="91425" tIns="91425" rIns="91425" bIns="91425" anchor="t" anchorCtr="0">
            <a:normAutofit/>
          </a:bodyPr>
          <a:lstStyle>
            <a:lvl1pPr marR="0" lvl="0" algn="l">
              <a:lnSpc>
                <a:spcPct val="115000"/>
              </a:lnSpc>
              <a:spcBef>
                <a:spcPts val="0"/>
              </a:spcBef>
              <a:spcAft>
                <a:spcPts val="0"/>
              </a:spcAft>
              <a:buClr>
                <a:srgbClr val="666666"/>
              </a:buClr>
              <a:buSzPts val="1100"/>
              <a:buNone/>
              <a:defRPr sz="1100">
                <a:solidFill>
                  <a:srgbClr val="666666"/>
                </a:solidFill>
                <a:latin typeface="Helvetica Neue Light"/>
                <a:ea typeface="Helvetica Neue Light"/>
                <a:cs typeface="Helvetica Neue Light"/>
                <a:sym typeface="Helvetica Neue Light"/>
              </a:defRPr>
            </a:lvl1pPr>
            <a:lvl2pPr lvl="1" algn="l">
              <a:lnSpc>
                <a:spcPct val="115000"/>
              </a:lnSpc>
              <a:spcBef>
                <a:spcPts val="0"/>
              </a:spcBef>
              <a:spcAft>
                <a:spcPts val="0"/>
              </a:spcAft>
              <a:buSzPts val="1100"/>
              <a:buNone/>
              <a:defRPr sz="1100"/>
            </a:lvl2pPr>
            <a:lvl3pPr lvl="2" algn="l">
              <a:lnSpc>
                <a:spcPct val="115000"/>
              </a:lnSpc>
              <a:spcBef>
                <a:spcPts val="0"/>
              </a:spcBef>
              <a:spcAft>
                <a:spcPts val="0"/>
              </a:spcAft>
              <a:buSzPts val="1100"/>
              <a:buNone/>
              <a:defRPr sz="1100"/>
            </a:lvl3pPr>
            <a:lvl4pPr lvl="3" algn="l">
              <a:lnSpc>
                <a:spcPct val="115000"/>
              </a:lnSpc>
              <a:spcBef>
                <a:spcPts val="0"/>
              </a:spcBef>
              <a:spcAft>
                <a:spcPts val="0"/>
              </a:spcAft>
              <a:buSzPts val="1100"/>
              <a:buNone/>
              <a:defRPr sz="1100"/>
            </a:lvl4pPr>
            <a:lvl5pPr lvl="4" algn="l">
              <a:lnSpc>
                <a:spcPct val="115000"/>
              </a:lnSpc>
              <a:spcBef>
                <a:spcPts val="0"/>
              </a:spcBef>
              <a:spcAft>
                <a:spcPts val="0"/>
              </a:spcAft>
              <a:buSzPts val="1100"/>
              <a:buNone/>
              <a:defRPr sz="1100"/>
            </a:lvl5pPr>
            <a:lvl6pPr lvl="5" algn="l">
              <a:lnSpc>
                <a:spcPct val="115000"/>
              </a:lnSpc>
              <a:spcBef>
                <a:spcPts val="0"/>
              </a:spcBef>
              <a:spcAft>
                <a:spcPts val="0"/>
              </a:spcAft>
              <a:buSzPts val="1100"/>
              <a:buNone/>
              <a:defRPr sz="1100"/>
            </a:lvl6pPr>
            <a:lvl7pPr lvl="6" algn="l">
              <a:lnSpc>
                <a:spcPct val="115000"/>
              </a:lnSpc>
              <a:spcBef>
                <a:spcPts val="0"/>
              </a:spcBef>
              <a:spcAft>
                <a:spcPts val="0"/>
              </a:spcAft>
              <a:buSzPts val="1100"/>
              <a:buNone/>
              <a:defRPr sz="1100"/>
            </a:lvl7pPr>
            <a:lvl8pPr lvl="7" algn="l">
              <a:lnSpc>
                <a:spcPct val="115000"/>
              </a:lnSpc>
              <a:spcBef>
                <a:spcPts val="0"/>
              </a:spcBef>
              <a:spcAft>
                <a:spcPts val="0"/>
              </a:spcAft>
              <a:buSzPts val="1100"/>
              <a:buNone/>
              <a:defRPr sz="1100"/>
            </a:lvl8pPr>
            <a:lvl9pPr lvl="8" algn="l">
              <a:lnSpc>
                <a:spcPct val="115000"/>
              </a:lnSpc>
              <a:spcBef>
                <a:spcPts val="0"/>
              </a:spcBef>
              <a:spcAft>
                <a:spcPts val="0"/>
              </a:spcAft>
              <a:buSzPts val="1100"/>
              <a:buNone/>
              <a:defRPr sz="1100"/>
            </a:lvl9pPr>
          </a:lstStyle>
          <a:p>
            <a:endParaRPr/>
          </a:p>
        </p:txBody>
      </p:sp>
      <p:sp>
        <p:nvSpPr>
          <p:cNvPr id="82" name="Google Shape;82;p49"/>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
        <p:nvSpPr>
          <p:cNvPr id="83" name="Google Shape;83;p49"/>
          <p:cNvSpPr txBox="1">
            <a:spLocks noGrp="1"/>
          </p:cNvSpPr>
          <p:nvPr>
            <p:ph type="body" idx="2"/>
          </p:nvPr>
        </p:nvSpPr>
        <p:spPr>
          <a:xfrm>
            <a:off x="668075" y="1788300"/>
            <a:ext cx="3626400" cy="21306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9pPr>
          </a:lstStyle>
          <a:p>
            <a:endParaRPr/>
          </a:p>
        </p:txBody>
      </p:sp>
      <p:sp>
        <p:nvSpPr>
          <p:cNvPr id="84" name="Google Shape;84;p49"/>
          <p:cNvSpPr txBox="1">
            <a:spLocks noGrp="1"/>
          </p:cNvSpPr>
          <p:nvPr>
            <p:ph type="body" idx="3"/>
          </p:nvPr>
        </p:nvSpPr>
        <p:spPr>
          <a:xfrm>
            <a:off x="4849500" y="1788300"/>
            <a:ext cx="3593400" cy="21306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1pPr>
            <a:lvl2pPr marL="914400" lvl="1"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2pPr>
            <a:lvl3pPr marL="1371600" lvl="2"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3pPr>
            <a:lvl4pPr marL="1828800" lvl="3"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4pPr>
            <a:lvl5pPr marL="2286000" lvl="4"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5pPr>
            <a:lvl6pPr marL="2743200" lvl="5"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6pPr>
            <a:lvl7pPr marL="3200400" lvl="6"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7pPr>
            <a:lvl8pPr marL="3657600" lvl="7"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8pPr>
            <a:lvl9pPr marL="4114800" lvl="8" indent="-304800" algn="l">
              <a:lnSpc>
                <a:spcPct val="115000"/>
              </a:lnSpc>
              <a:spcBef>
                <a:spcPts val="0"/>
              </a:spcBef>
              <a:spcAft>
                <a:spcPts val="0"/>
              </a:spcAft>
              <a:buClr>
                <a:srgbClr val="DE8F32"/>
              </a:buClr>
              <a:buSzPts val="1200"/>
              <a:buFont typeface="Helvetica Neue"/>
              <a:buChar char="■"/>
              <a:defRPr sz="1200">
                <a:solidFill>
                  <a:schemeClr val="dk1"/>
                </a:solidFill>
                <a:latin typeface="Helvetica Neue"/>
                <a:ea typeface="Helvetica Neue"/>
                <a:cs typeface="Helvetica Neue"/>
                <a:sym typeface="Helvetica Neu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hoto collage and text">
  <p:cSld name="CUSTOM_1">
    <p:spTree>
      <p:nvGrpSpPr>
        <p:cNvPr id="1" name="Shape 85"/>
        <p:cNvGrpSpPr/>
        <p:nvPr/>
      </p:nvGrpSpPr>
      <p:grpSpPr>
        <a:xfrm>
          <a:off x="0" y="0"/>
          <a:ext cx="0" cy="0"/>
          <a:chOff x="0" y="0"/>
          <a:chExt cx="0" cy="0"/>
        </a:xfrm>
      </p:grpSpPr>
      <p:sp>
        <p:nvSpPr>
          <p:cNvPr id="86" name="Google Shape;86;p50"/>
          <p:cNvSpPr/>
          <p:nvPr/>
        </p:nvSpPr>
        <p:spPr>
          <a:xfrm>
            <a:off x="10125" y="4070250"/>
            <a:ext cx="1093500" cy="1073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50"/>
          <p:cNvSpPr txBox="1"/>
          <p:nvPr/>
        </p:nvSpPr>
        <p:spPr>
          <a:xfrm>
            <a:off x="197475" y="619125"/>
            <a:ext cx="4194300" cy="2486700"/>
          </a:xfrm>
          <a:prstGeom prst="rect">
            <a:avLst/>
          </a:prstGeom>
          <a:noFill/>
          <a:ln>
            <a:noFill/>
          </a:ln>
        </p:spPr>
        <p:txBody>
          <a:bodyPr spcFirstLastPara="1" wrap="square" lIns="91425" tIns="91425" rIns="91425" bIns="91425" anchor="t" anchorCtr="0">
            <a:normAutofit/>
          </a:bodyPr>
          <a:lstStyle/>
          <a:p>
            <a:pPr marL="0" marR="0" lvl="0" indent="0" algn="l" rtl="0">
              <a:lnSpc>
                <a:spcPct val="115000"/>
              </a:lnSpc>
              <a:spcBef>
                <a:spcPts val="0"/>
              </a:spcBef>
              <a:spcAft>
                <a:spcPts val="1200"/>
              </a:spcAft>
              <a:buClr>
                <a:srgbClr val="000000"/>
              </a:buClr>
              <a:buSzPts val="1200"/>
              <a:buFont typeface="Arial"/>
              <a:buNone/>
            </a:pPr>
            <a:endParaRPr sz="1200" b="0" i="0" u="none" strike="noStrike" cap="none">
              <a:solidFill>
                <a:srgbClr val="000000"/>
              </a:solidFill>
              <a:latin typeface="Helvetica Neue"/>
              <a:ea typeface="Helvetica Neue"/>
              <a:cs typeface="Helvetica Neue"/>
              <a:sym typeface="Helvetica Neue"/>
            </a:endParaRPr>
          </a:p>
        </p:txBody>
      </p:sp>
      <p:sp>
        <p:nvSpPr>
          <p:cNvPr id="88" name="Google Shape;88;p50"/>
          <p:cNvSpPr/>
          <p:nvPr/>
        </p:nvSpPr>
        <p:spPr>
          <a:xfrm>
            <a:off x="197325" y="3543809"/>
            <a:ext cx="2007600" cy="14466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89" name="Google Shape;89;p50"/>
          <p:cNvSpPr/>
          <p:nvPr/>
        </p:nvSpPr>
        <p:spPr>
          <a:xfrm>
            <a:off x="2402174" y="3543749"/>
            <a:ext cx="2007600" cy="14466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90" name="Google Shape;90;p50"/>
          <p:cNvSpPr/>
          <p:nvPr/>
        </p:nvSpPr>
        <p:spPr>
          <a:xfrm>
            <a:off x="4657500" y="2656700"/>
            <a:ext cx="4497900" cy="24867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91" name="Google Shape;91;p50"/>
          <p:cNvSpPr/>
          <p:nvPr/>
        </p:nvSpPr>
        <p:spPr>
          <a:xfrm>
            <a:off x="4659253" y="25"/>
            <a:ext cx="4497900" cy="2486700"/>
          </a:xfrm>
          <a:prstGeom prst="rect">
            <a:avLst/>
          </a:prstGeom>
          <a:solidFill>
            <a:srgbClr val="B7B7B7"/>
          </a:solidFill>
          <a:ln w="9525" cap="flat" cmpd="sng">
            <a:solidFill>
              <a:srgbClr val="B7B7B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Put the photo over this grey rectangle.</a:t>
            </a:r>
            <a:endParaRPr sz="1200" b="0" i="0" u="none" strike="noStrike" cap="none">
              <a:solidFill>
                <a:srgbClr val="000000"/>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1200"/>
              <a:buFont typeface="Arial"/>
              <a:buNone/>
            </a:pPr>
            <a:r>
              <a:rPr lang="es-ES" sz="1200" b="0" i="0" u="none" strike="noStrike" cap="none">
                <a:solidFill>
                  <a:srgbClr val="000000"/>
                </a:solidFill>
                <a:latin typeface="Helvetica Neue"/>
                <a:ea typeface="Helvetica Neue"/>
                <a:cs typeface="Helvetica Neue"/>
                <a:sym typeface="Helvetica Neue"/>
              </a:rPr>
              <a:t>If necessary, cut it following the rectangle’s size.</a:t>
            </a:r>
            <a:endParaRPr sz="1200" b="0" i="0" u="none" strike="noStrike" cap="none">
              <a:solidFill>
                <a:srgbClr val="000000"/>
              </a:solidFill>
              <a:latin typeface="Arial"/>
              <a:ea typeface="Arial"/>
              <a:cs typeface="Arial"/>
              <a:sym typeface="Arial"/>
            </a:endParaRPr>
          </a:p>
        </p:txBody>
      </p:sp>
      <p:sp>
        <p:nvSpPr>
          <p:cNvPr id="92" name="Google Shape;92;p50"/>
          <p:cNvSpPr txBox="1">
            <a:spLocks noGrp="1"/>
          </p:cNvSpPr>
          <p:nvPr>
            <p:ph type="body" idx="1"/>
          </p:nvPr>
        </p:nvSpPr>
        <p:spPr>
          <a:xfrm>
            <a:off x="197400" y="619125"/>
            <a:ext cx="4194300" cy="26511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1pPr>
            <a:lvl2pPr marL="914400" lvl="1"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2pPr>
            <a:lvl3pPr marL="1371600" lvl="2"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3pPr>
            <a:lvl4pPr marL="1828800" lvl="3"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4pPr>
            <a:lvl5pPr marL="2286000" lvl="4"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5pPr>
            <a:lvl6pPr marL="2743200" lvl="5"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6pPr>
            <a:lvl7pPr marL="3200400" lvl="6"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7pPr>
            <a:lvl8pPr marL="3657600" lvl="7"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8pPr>
            <a:lvl9pPr marL="4114800" lvl="8" indent="-304800" algn="l">
              <a:lnSpc>
                <a:spcPct val="115000"/>
              </a:lnSpc>
              <a:spcBef>
                <a:spcPts val="0"/>
              </a:spcBef>
              <a:spcAft>
                <a:spcPts val="0"/>
              </a:spcAft>
              <a:buSzPts val="1200"/>
              <a:buFont typeface="Helvetica Neue"/>
              <a:buChar char="■"/>
              <a:defRPr>
                <a:latin typeface="Helvetica Neue"/>
                <a:ea typeface="Helvetica Neue"/>
                <a:cs typeface="Helvetica Neue"/>
                <a:sym typeface="Helvetica Neue"/>
              </a:defRPr>
            </a:lvl9pPr>
          </a:lstStyle>
          <a:p>
            <a:endParaRPr/>
          </a:p>
        </p:txBody>
      </p:sp>
      <p:sp>
        <p:nvSpPr>
          <p:cNvPr id="93" name="Google Shape;93;p50"/>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p:cSld name="BLANK_1">
    <p:spTree>
      <p:nvGrpSpPr>
        <p:cNvPr id="1" name="Shape 112"/>
        <p:cNvGrpSpPr/>
        <p:nvPr/>
      </p:nvGrpSpPr>
      <p:grpSpPr>
        <a:xfrm>
          <a:off x="0" y="0"/>
          <a:ext cx="0" cy="0"/>
          <a:chOff x="0" y="0"/>
          <a:chExt cx="0" cy="0"/>
        </a:xfrm>
      </p:grpSpPr>
      <p:pic>
        <p:nvPicPr>
          <p:cNvPr id="113" name="Google Shape;113;p54"/>
          <p:cNvPicPr preferRelativeResize="0"/>
          <p:nvPr/>
        </p:nvPicPr>
        <p:blipFill rotWithShape="1">
          <a:blip r:embed="rId2">
            <a:alphaModFix/>
          </a:blip>
          <a:srcRect l="19" r="19"/>
          <a:stretch/>
        </p:blipFill>
        <p:spPr>
          <a:xfrm>
            <a:off x="1850" y="0"/>
            <a:ext cx="9140301" cy="5143501"/>
          </a:xfrm>
          <a:prstGeom prst="rect">
            <a:avLst/>
          </a:prstGeom>
          <a:noFill/>
          <a:ln>
            <a:noFill/>
          </a:ln>
        </p:spPr>
      </p:pic>
      <p:sp>
        <p:nvSpPr>
          <p:cNvPr id="114" name="Google Shape;114;p54"/>
          <p:cNvSpPr txBox="1">
            <a:spLocks noGrp="1"/>
          </p:cNvSpPr>
          <p:nvPr>
            <p:ph type="sldNum" idx="12"/>
          </p:nvPr>
        </p:nvSpPr>
        <p:spPr>
          <a:xfrm>
            <a:off x="8530331" y="4287711"/>
            <a:ext cx="548700" cy="3936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600"/>
              <a:buFont typeface="Arial"/>
              <a:buNone/>
              <a:defRPr sz="6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
        <p:nvSpPr>
          <p:cNvPr id="115" name="Google Shape;115;p54"/>
          <p:cNvSpPr txBox="1">
            <a:spLocks noGrp="1"/>
          </p:cNvSpPr>
          <p:nvPr>
            <p:ph type="sldNum" idx="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595959"/>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pic>
        <p:nvPicPr>
          <p:cNvPr id="6" name="Google Shape;6;p37"/>
          <p:cNvPicPr preferRelativeResize="0"/>
          <p:nvPr/>
        </p:nvPicPr>
        <p:blipFill rotWithShape="1">
          <a:blip r:embed="rId11">
            <a:alphaModFix/>
          </a:blip>
          <a:srcRect l="19" r="19"/>
          <a:stretch/>
        </p:blipFill>
        <p:spPr>
          <a:xfrm>
            <a:off x="1850" y="0"/>
            <a:ext cx="9140301" cy="5143501"/>
          </a:xfrm>
          <a:prstGeom prst="rect">
            <a:avLst/>
          </a:prstGeom>
          <a:noFill/>
          <a:ln>
            <a:noFill/>
          </a:ln>
        </p:spPr>
      </p:pic>
      <p:sp>
        <p:nvSpPr>
          <p:cNvPr id="7" name="Google Shape;7;p37"/>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1pPr>
            <a:lvl2pPr marL="0" marR="0" lvl="1"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2pPr>
            <a:lvl3pPr marL="0" marR="0" lvl="2"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3pPr>
            <a:lvl4pPr marL="0" marR="0" lvl="3"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4pPr>
            <a:lvl5pPr marL="0" marR="0" lvl="4"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5pPr>
            <a:lvl6pPr marL="0" marR="0" lvl="5"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6pPr>
            <a:lvl7pPr marL="0" marR="0" lvl="6"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7pPr>
            <a:lvl8pPr marL="0" marR="0" lvl="7"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8pPr>
            <a:lvl9pPr marL="0" marR="0" lvl="8" indent="0" algn="r" rtl="0">
              <a:lnSpc>
                <a:spcPct val="100000"/>
              </a:lnSpc>
              <a:spcBef>
                <a:spcPts val="0"/>
              </a:spcBef>
              <a:spcAft>
                <a:spcPts val="0"/>
              </a:spcAft>
              <a:buClr>
                <a:srgbClr val="000000"/>
              </a:buClr>
              <a:buSzPts val="600"/>
              <a:buFont typeface="Arial"/>
              <a:buNone/>
              <a:defRPr sz="600" b="0" i="0" u="none" strike="noStrike" cap="none">
                <a:solidFill>
                  <a:srgbClr val="858585"/>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s-ES"/>
              <a:t>‹#›</a:t>
            </a:fld>
            <a:endParaRPr/>
          </a:p>
        </p:txBody>
      </p:sp>
      <p:pic>
        <p:nvPicPr>
          <p:cNvPr id="8" name="Google Shape;8;p37"/>
          <p:cNvPicPr preferRelativeResize="0"/>
          <p:nvPr/>
        </p:nvPicPr>
        <p:blipFill rotWithShape="1">
          <a:blip r:embed="rId12">
            <a:alphaModFix/>
          </a:blip>
          <a:srcRect/>
          <a:stretch/>
        </p:blipFill>
        <p:spPr>
          <a:xfrm>
            <a:off x="1850" y="4132375"/>
            <a:ext cx="1135299" cy="1004523"/>
          </a:xfrm>
          <a:prstGeom prst="rect">
            <a:avLst/>
          </a:prstGeom>
          <a:noFill/>
          <a:ln>
            <a:noFill/>
          </a:ln>
        </p:spPr>
      </p:pic>
      <p:sp>
        <p:nvSpPr>
          <p:cNvPr id="9" name="Google Shape;9;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1pPr>
            <a:lvl2pPr marR="0" lvl="1"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2pPr>
            <a:lvl3pPr marR="0" lvl="2"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3pPr>
            <a:lvl4pPr marR="0" lvl="3"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4pPr>
            <a:lvl5pPr marR="0" lvl="4"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5pPr>
            <a:lvl6pPr marR="0" lvl="5"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6pPr>
            <a:lvl7pPr marR="0" lvl="6"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7pPr>
            <a:lvl8pPr marR="0" lvl="7"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8pPr>
            <a:lvl9pPr marR="0" lvl="8" algn="l" rtl="0">
              <a:lnSpc>
                <a:spcPct val="100000"/>
              </a:lnSpc>
              <a:spcBef>
                <a:spcPts val="0"/>
              </a:spcBef>
              <a:spcAft>
                <a:spcPts val="0"/>
              </a:spcAft>
              <a:buClr>
                <a:schemeClr val="dk1"/>
              </a:buClr>
              <a:buSzPts val="2800"/>
              <a:buFont typeface="Helvetica Neue"/>
              <a:buNone/>
              <a:defRPr sz="2800" b="1" i="0" u="none" strike="noStrike" cap="none">
                <a:solidFill>
                  <a:schemeClr val="dk1"/>
                </a:solidFill>
                <a:latin typeface="Helvetica Neue"/>
                <a:ea typeface="Helvetica Neue"/>
                <a:cs typeface="Helvetica Neue"/>
                <a:sym typeface="Helvetica Neue"/>
              </a:defRPr>
            </a:lvl9pPr>
          </a:lstStyle>
          <a:p>
            <a:endParaRPr/>
          </a:p>
        </p:txBody>
      </p:sp>
      <p:sp>
        <p:nvSpPr>
          <p:cNvPr id="10" name="Google Shape;10;p3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1pPr>
            <a:lvl2pPr marL="914400" marR="0" lvl="1"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2pPr>
            <a:lvl3pPr marL="1371600" marR="0" lvl="2"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3pPr>
            <a:lvl4pPr marL="1828800" marR="0" lvl="3"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4pPr>
            <a:lvl5pPr marL="2286000" marR="0" lvl="4"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5pPr>
            <a:lvl6pPr marL="2743200" marR="0" lvl="5"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6pPr>
            <a:lvl7pPr marL="3200400" marR="0" lvl="6"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7pPr>
            <a:lvl8pPr marL="3657600" marR="0" lvl="7"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8pPr>
            <a:lvl9pPr marL="4114800" marR="0" lvl="8" indent="-304800" algn="l" rtl="0">
              <a:lnSpc>
                <a:spcPct val="115000"/>
              </a:lnSpc>
              <a:spcBef>
                <a:spcPts val="0"/>
              </a:spcBef>
              <a:spcAft>
                <a:spcPts val="0"/>
              </a:spcAft>
              <a:buClr>
                <a:srgbClr val="DE8F32"/>
              </a:buClr>
              <a:buSzPts val="1200"/>
              <a:buFont typeface="Helvetica Neue"/>
              <a:buChar char="■"/>
              <a:defRPr sz="1200" b="0" i="0" u="none" strike="noStrike" cap="none">
                <a:solidFill>
                  <a:schemeClr val="dk1"/>
                </a:solidFill>
                <a:latin typeface="Helvetica Neue"/>
                <a:ea typeface="Helvetica Neue"/>
                <a:cs typeface="Helvetica Neue"/>
                <a:sym typeface="Helvetica Neue"/>
              </a:defRPr>
            </a:lvl9pPr>
          </a:lstStyle>
          <a:p>
            <a:endParaRPr/>
          </a:p>
        </p:txBody>
      </p:sp>
      <p:sp>
        <p:nvSpPr>
          <p:cNvPr id="11" name="Google Shape;11;p37"/>
          <p:cNvSpPr txBox="1"/>
          <p:nvPr/>
        </p:nvSpPr>
        <p:spPr>
          <a:xfrm>
            <a:off x="5796000" y="4685836"/>
            <a:ext cx="3000000" cy="3387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1000"/>
              <a:buFont typeface="Arial"/>
              <a:buNone/>
            </a:pPr>
            <a:r>
              <a:rPr lang="es-ES" sz="1000" b="0" i="0" u="none" strike="noStrike" cap="none">
                <a:solidFill>
                  <a:srgbClr val="595959"/>
                </a:solidFill>
                <a:latin typeface="Helvetica Neue"/>
                <a:ea typeface="Helvetica Neue"/>
                <a:cs typeface="Helvetica Neue"/>
                <a:sym typeface="Helvetica Neue"/>
              </a:rPr>
              <a:t>www.synod.va</a:t>
            </a:r>
            <a:endParaRPr sz="1000" b="0" i="0" u="none" strike="noStrike" cap="none">
              <a:solidFill>
                <a:srgbClr val="595959"/>
              </a:solidFill>
              <a:latin typeface="Helvetica Neue"/>
              <a:ea typeface="Helvetica Neue"/>
              <a:cs typeface="Helvetica Neue"/>
              <a:sym typeface="Helvetica Neue"/>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8" r:id="rId6"/>
    <p:sldLayoutId id="2147483660" r:id="rId7"/>
    <p:sldLayoutId id="2147483661" r:id="rId8"/>
    <p:sldLayoutId id="2147483665"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hyperlink" Target="http://w2.vatican.va/content/francesco/en/speeches/2015/october/documents/papa-francesco_20151017_50-anniversario-sinodo.html"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1"/>
          <p:cNvPicPr preferRelativeResize="0"/>
          <p:nvPr/>
        </p:nvPicPr>
        <p:blipFill rotWithShape="1">
          <a:blip r:embed="rId3">
            <a:alphaModFix amt="10000"/>
          </a:blip>
          <a:srcRect l="25849" b="4168"/>
          <a:stretch/>
        </p:blipFill>
        <p:spPr>
          <a:xfrm>
            <a:off x="-89250" y="199075"/>
            <a:ext cx="4075501" cy="5023176"/>
          </a:xfrm>
          <a:prstGeom prst="rect">
            <a:avLst/>
          </a:prstGeom>
          <a:noFill/>
          <a:ln>
            <a:noFill/>
          </a:ln>
        </p:spPr>
      </p:pic>
      <p:sp>
        <p:nvSpPr>
          <p:cNvPr id="121" name="Google Shape;121;p1"/>
          <p:cNvSpPr txBox="1">
            <a:spLocks noGrp="1"/>
          </p:cNvSpPr>
          <p:nvPr>
            <p:ph type="title"/>
          </p:nvPr>
        </p:nvSpPr>
        <p:spPr>
          <a:xfrm>
            <a:off x="230921" y="1212837"/>
            <a:ext cx="8913079" cy="1576163"/>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134444"/>
              <a:buNone/>
            </a:pPr>
            <a:r>
              <a:rPr lang="es-ES" dirty="0" err="1">
                <a:latin typeface="Avenir"/>
                <a:ea typeface="Avenir"/>
                <a:cs typeface="Avenir"/>
                <a:sym typeface="Avenir"/>
              </a:rPr>
              <a:t>For</a:t>
            </a:r>
            <a:r>
              <a:rPr lang="es-ES" dirty="0">
                <a:latin typeface="Avenir"/>
                <a:ea typeface="Avenir"/>
                <a:cs typeface="Avenir"/>
                <a:sym typeface="Avenir"/>
              </a:rPr>
              <a:t> a </a:t>
            </a:r>
            <a:r>
              <a:rPr lang="es-ES" dirty="0" err="1">
                <a:latin typeface="Avenir"/>
                <a:ea typeface="Avenir"/>
                <a:cs typeface="Avenir"/>
                <a:sym typeface="Avenir"/>
              </a:rPr>
              <a:t>Synodal</a:t>
            </a:r>
            <a:r>
              <a:rPr lang="es-ES" dirty="0">
                <a:latin typeface="Avenir"/>
                <a:ea typeface="Avenir"/>
                <a:cs typeface="Avenir"/>
                <a:sym typeface="Avenir"/>
              </a:rPr>
              <a:t> </a:t>
            </a:r>
            <a:r>
              <a:rPr lang="es-ES" dirty="0" err="1">
                <a:latin typeface="Avenir"/>
                <a:ea typeface="Avenir"/>
                <a:cs typeface="Avenir"/>
                <a:sym typeface="Avenir"/>
              </a:rPr>
              <a:t>Church</a:t>
            </a:r>
            <a:br>
              <a:rPr lang="es-ES" dirty="0">
                <a:latin typeface="Avenir"/>
                <a:ea typeface="Avenir"/>
                <a:cs typeface="Avenir"/>
                <a:sym typeface="Avenir"/>
              </a:rPr>
            </a:br>
            <a:br>
              <a:rPr lang="es-ES" dirty="0">
                <a:latin typeface="Avenir"/>
                <a:ea typeface="Avenir"/>
                <a:cs typeface="Avenir"/>
                <a:sym typeface="Avenir"/>
              </a:rPr>
            </a:br>
            <a:r>
              <a:rPr lang="es-ES" sz="4000" dirty="0" err="1">
                <a:latin typeface="Avenir"/>
                <a:ea typeface="Avenir"/>
                <a:cs typeface="Avenir"/>
                <a:sym typeface="Avenir"/>
              </a:rPr>
              <a:t>Communion</a:t>
            </a:r>
            <a:r>
              <a:rPr lang="es-ES" sz="4000" dirty="0">
                <a:latin typeface="Avenir"/>
                <a:ea typeface="Avenir"/>
                <a:cs typeface="Avenir"/>
                <a:sym typeface="Avenir"/>
              </a:rPr>
              <a:t>, </a:t>
            </a:r>
            <a:r>
              <a:rPr lang="es-ES" sz="4000" dirty="0" err="1">
                <a:latin typeface="Avenir"/>
                <a:ea typeface="Avenir"/>
                <a:cs typeface="Avenir"/>
                <a:sym typeface="Avenir"/>
              </a:rPr>
              <a:t>Participation</a:t>
            </a:r>
            <a:r>
              <a:rPr lang="es-ES" sz="4000" dirty="0">
                <a:latin typeface="Avenir"/>
                <a:ea typeface="Avenir"/>
                <a:cs typeface="Avenir"/>
                <a:sym typeface="Avenir"/>
              </a:rPr>
              <a:t>, </a:t>
            </a:r>
            <a:r>
              <a:rPr lang="es-ES" sz="4000" dirty="0" err="1">
                <a:latin typeface="Avenir"/>
                <a:ea typeface="Avenir"/>
                <a:cs typeface="Avenir"/>
                <a:sym typeface="Avenir"/>
              </a:rPr>
              <a:t>Mission</a:t>
            </a:r>
            <a:endParaRPr sz="4000" dirty="0">
              <a:solidFill>
                <a:srgbClr val="DE8F32"/>
              </a:solidFill>
              <a:latin typeface="Avenir"/>
              <a:ea typeface="Avenir"/>
              <a:cs typeface="Avenir"/>
              <a:sym typeface="Avenir"/>
            </a:endParaRPr>
          </a:p>
        </p:txBody>
      </p:sp>
      <p:sp>
        <p:nvSpPr>
          <p:cNvPr id="122" name="Google Shape;122;p1"/>
          <p:cNvSpPr txBox="1">
            <a:spLocks noGrp="1"/>
          </p:cNvSpPr>
          <p:nvPr>
            <p:ph type="subTitle" idx="1"/>
          </p:nvPr>
        </p:nvSpPr>
        <p:spPr>
          <a:xfrm>
            <a:off x="1693333" y="2855579"/>
            <a:ext cx="7360355" cy="1953487"/>
          </a:xfrm>
          <a:prstGeom prst="rect">
            <a:avLst/>
          </a:prstGeom>
          <a:noFill/>
          <a:ln>
            <a:noFill/>
          </a:ln>
        </p:spPr>
        <p:txBody>
          <a:bodyPr spcFirstLastPara="1" wrap="square" lIns="91425" tIns="91425" rIns="91425" bIns="91425" anchor="t" anchorCtr="0">
            <a:normAutofit/>
          </a:bodyPr>
          <a:lstStyle/>
          <a:p>
            <a:pPr marL="0" lvl="0" indent="0" algn="ctr" rtl="0">
              <a:lnSpc>
                <a:spcPct val="90000"/>
              </a:lnSpc>
              <a:spcBef>
                <a:spcPts val="0"/>
              </a:spcBef>
              <a:spcAft>
                <a:spcPts val="0"/>
              </a:spcAft>
              <a:buSzPts val="2200"/>
              <a:buNone/>
            </a:pPr>
            <a:endParaRPr sz="2000" i="1" dirty="0">
              <a:solidFill>
                <a:srgbClr val="DE8F32"/>
              </a:solidFill>
              <a:latin typeface="Avenir"/>
              <a:ea typeface="Avenir"/>
              <a:cs typeface="Avenir"/>
              <a:sym typeface="Avenir"/>
            </a:endParaRPr>
          </a:p>
          <a:p>
            <a:pPr marL="0" lvl="0" indent="0" algn="ctr" rtl="0">
              <a:lnSpc>
                <a:spcPct val="90000"/>
              </a:lnSpc>
              <a:spcBef>
                <a:spcPts val="0"/>
              </a:spcBef>
              <a:spcAft>
                <a:spcPts val="0"/>
              </a:spcAft>
              <a:buSzPts val="2200"/>
              <a:buNone/>
            </a:pPr>
            <a:endParaRPr sz="2000" dirty="0">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4"/>
          <p:cNvPicPr preferRelativeResize="0"/>
          <p:nvPr/>
        </p:nvPicPr>
        <p:blipFill rotWithShape="1">
          <a:blip r:embed="rId3">
            <a:alphaModFix/>
          </a:blip>
          <a:srcRect l="20979" r="29187"/>
          <a:stretch/>
        </p:blipFill>
        <p:spPr>
          <a:xfrm>
            <a:off x="5298376" y="0"/>
            <a:ext cx="3845627" cy="5143501"/>
          </a:xfrm>
          <a:prstGeom prst="rect">
            <a:avLst/>
          </a:prstGeom>
          <a:noFill/>
          <a:ln>
            <a:noFill/>
          </a:ln>
        </p:spPr>
      </p:pic>
      <p:sp>
        <p:nvSpPr>
          <p:cNvPr id="142" name="Google Shape;142;p4"/>
          <p:cNvSpPr txBox="1">
            <a:spLocks noGrp="1"/>
          </p:cNvSpPr>
          <p:nvPr>
            <p:ph type="title"/>
          </p:nvPr>
        </p:nvSpPr>
        <p:spPr>
          <a:xfrm>
            <a:off x="120087" y="586232"/>
            <a:ext cx="1784739" cy="2906835"/>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Clr>
                <a:schemeClr val="dk1"/>
              </a:buClr>
              <a:buSzPct val="48888"/>
              <a:buFont typeface="Arial"/>
              <a:buNone/>
            </a:pPr>
            <a:r>
              <a:rPr lang="es-ES">
                <a:latin typeface="Avenir"/>
                <a:ea typeface="Avenir"/>
                <a:cs typeface="Avenir"/>
                <a:sym typeface="Avenir"/>
              </a:rPr>
              <a:t>Together, listening </a:t>
            </a:r>
            <a:br>
              <a:rPr lang="es-ES">
                <a:latin typeface="Avenir"/>
                <a:ea typeface="Avenir"/>
                <a:cs typeface="Avenir"/>
                <a:sym typeface="Avenir"/>
              </a:rPr>
            </a:br>
            <a:r>
              <a:rPr lang="es-ES">
                <a:latin typeface="Avenir"/>
                <a:ea typeface="Avenir"/>
                <a:cs typeface="Avenir"/>
                <a:sym typeface="Avenir"/>
              </a:rPr>
              <a:t>to the </a:t>
            </a:r>
            <a:br>
              <a:rPr lang="es-ES">
                <a:latin typeface="Avenir"/>
                <a:ea typeface="Avenir"/>
                <a:cs typeface="Avenir"/>
                <a:sym typeface="Avenir"/>
              </a:rPr>
            </a:br>
            <a:r>
              <a:rPr lang="es-ES">
                <a:latin typeface="Avenir"/>
                <a:ea typeface="Avenir"/>
                <a:cs typeface="Avenir"/>
                <a:sym typeface="Avenir"/>
              </a:rPr>
              <a:t>Holy Spirit, </a:t>
            </a:r>
            <a:br>
              <a:rPr lang="es-ES">
                <a:latin typeface="Avenir"/>
                <a:ea typeface="Avenir"/>
                <a:cs typeface="Avenir"/>
                <a:sym typeface="Avenir"/>
              </a:rPr>
            </a:br>
            <a:r>
              <a:rPr lang="es-ES">
                <a:latin typeface="Avenir"/>
                <a:ea typeface="Avenir"/>
                <a:cs typeface="Avenir"/>
                <a:sym typeface="Avenir"/>
              </a:rPr>
              <a:t>let us be led by God</a:t>
            </a:r>
            <a:endParaRPr>
              <a:latin typeface="Avenir"/>
              <a:ea typeface="Avenir"/>
              <a:cs typeface="Avenir"/>
              <a:sym typeface="Avenir"/>
            </a:endParaRPr>
          </a:p>
        </p:txBody>
      </p:sp>
      <p:sp>
        <p:nvSpPr>
          <p:cNvPr id="143" name="Google Shape;143;p4"/>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2</a:t>
            </a:fld>
            <a:endParaRPr/>
          </a:p>
        </p:txBody>
      </p:sp>
      <p:sp>
        <p:nvSpPr>
          <p:cNvPr id="144" name="Google Shape;144;p4"/>
          <p:cNvSpPr/>
          <p:nvPr/>
        </p:nvSpPr>
        <p:spPr>
          <a:xfrm>
            <a:off x="1842058" y="115964"/>
            <a:ext cx="3405015" cy="4832092"/>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r>
              <a:rPr lang="es-ES" sz="1400" b="0" i="0" u="none" strike="noStrike" cap="none">
                <a:solidFill>
                  <a:srgbClr val="000000"/>
                </a:solidFill>
                <a:latin typeface="Avenir"/>
                <a:ea typeface="Avenir"/>
                <a:cs typeface="Avenir"/>
                <a:sym typeface="Avenir"/>
              </a:rPr>
              <a:t>We stand before You, Holy Spirit, </a:t>
            </a:r>
            <a:br>
              <a:rPr lang="es-ES" sz="1400" b="0" i="0" u="none" strike="noStrike" cap="none">
                <a:solidFill>
                  <a:srgbClr val="000000"/>
                </a:solidFill>
                <a:latin typeface="Avenir"/>
                <a:ea typeface="Avenir"/>
                <a:cs typeface="Avenir"/>
                <a:sym typeface="Avenir"/>
              </a:rPr>
            </a:br>
            <a:r>
              <a:rPr lang="es-ES" sz="1400" b="0" i="0" u="none" strike="noStrike" cap="none">
                <a:solidFill>
                  <a:srgbClr val="000000"/>
                </a:solidFill>
                <a:latin typeface="Avenir"/>
                <a:ea typeface="Avenir"/>
                <a:cs typeface="Avenir"/>
                <a:sym typeface="Avenir"/>
              </a:rPr>
              <a:t>as we gather together in Your name. </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s-ES" sz="1400" b="0" i="0" u="none" strike="noStrike" cap="none">
                <a:solidFill>
                  <a:srgbClr val="000000"/>
                </a:solidFill>
                <a:latin typeface="Avenir"/>
                <a:ea typeface="Avenir"/>
                <a:cs typeface="Avenir"/>
                <a:sym typeface="Avenir"/>
              </a:rPr>
              <a:t>With You alone to guide us, </a:t>
            </a:r>
            <a:br>
              <a:rPr lang="es-ES" sz="1400" b="0" i="0" u="none" strike="noStrike" cap="none">
                <a:solidFill>
                  <a:srgbClr val="000000"/>
                </a:solidFill>
                <a:latin typeface="Avenir"/>
                <a:ea typeface="Avenir"/>
                <a:cs typeface="Avenir"/>
                <a:sym typeface="Avenir"/>
              </a:rPr>
            </a:br>
            <a:r>
              <a:rPr lang="es-ES" sz="1400" b="0" i="0" u="none" strike="noStrike" cap="none">
                <a:solidFill>
                  <a:srgbClr val="000000"/>
                </a:solidFill>
                <a:latin typeface="Avenir"/>
                <a:ea typeface="Avenir"/>
                <a:cs typeface="Avenir"/>
                <a:sym typeface="Avenir"/>
              </a:rPr>
              <a:t>make Yourself at home in our hearts; Teach us the way we must go </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s-ES" sz="1400" b="0" i="0" u="none" strike="noStrike" cap="none">
                <a:solidFill>
                  <a:srgbClr val="000000"/>
                </a:solidFill>
                <a:latin typeface="Avenir"/>
                <a:ea typeface="Avenir"/>
                <a:cs typeface="Avenir"/>
                <a:sym typeface="Avenir"/>
              </a:rPr>
              <a:t>and how we are to pursue it. </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br>
              <a:rPr lang="es-ES" sz="1400" b="0" i="0" u="none" strike="noStrike" cap="none">
                <a:solidFill>
                  <a:srgbClr val="000000"/>
                </a:solidFill>
                <a:latin typeface="Avenir"/>
                <a:ea typeface="Avenir"/>
                <a:cs typeface="Avenir"/>
                <a:sym typeface="Avenir"/>
              </a:rPr>
            </a:br>
            <a:r>
              <a:rPr lang="es-ES" sz="1400" b="0" i="0" u="none" strike="noStrike" cap="none">
                <a:solidFill>
                  <a:srgbClr val="000000"/>
                </a:solidFill>
                <a:latin typeface="Avenir"/>
                <a:ea typeface="Avenir"/>
                <a:cs typeface="Avenir"/>
                <a:sym typeface="Avenir"/>
              </a:rPr>
              <a:t>We are weak and sinful;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s-ES" sz="1400" b="0" i="0" u="none" strike="noStrike" cap="none">
                <a:solidFill>
                  <a:srgbClr val="000000"/>
                </a:solidFill>
                <a:latin typeface="Avenir"/>
                <a:ea typeface="Avenir"/>
                <a:cs typeface="Avenir"/>
                <a:sym typeface="Avenir"/>
              </a:rPr>
              <a:t>do not let us promote disorder.</a:t>
            </a:r>
            <a:br>
              <a:rPr lang="es-ES" sz="1400" b="0" i="0" u="none" strike="noStrike" cap="none">
                <a:solidFill>
                  <a:srgbClr val="000000"/>
                </a:solidFill>
                <a:latin typeface="Avenir"/>
                <a:ea typeface="Avenir"/>
                <a:cs typeface="Avenir"/>
                <a:sym typeface="Avenir"/>
              </a:rPr>
            </a:br>
            <a:r>
              <a:rPr lang="es-ES" sz="1400" b="0" i="0" u="none" strike="noStrike" cap="none">
                <a:solidFill>
                  <a:srgbClr val="000000"/>
                </a:solidFill>
                <a:latin typeface="Avenir"/>
                <a:ea typeface="Avenir"/>
                <a:cs typeface="Avenir"/>
                <a:sym typeface="Avenir"/>
              </a:rPr>
              <a:t>Do not let ignorance </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s-ES" sz="1400" b="0" i="0" u="none" strike="noStrike" cap="none">
                <a:solidFill>
                  <a:srgbClr val="000000"/>
                </a:solidFill>
                <a:latin typeface="Avenir"/>
                <a:ea typeface="Avenir"/>
                <a:cs typeface="Avenir"/>
                <a:sym typeface="Avenir"/>
              </a:rPr>
              <a:t>lead us down the wrong path </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s-ES" sz="1400" b="0" i="0" u="none" strike="noStrike" cap="none">
                <a:solidFill>
                  <a:srgbClr val="000000"/>
                </a:solidFill>
                <a:latin typeface="Avenir"/>
                <a:ea typeface="Avenir"/>
                <a:cs typeface="Avenir"/>
                <a:sym typeface="Avenir"/>
              </a:rPr>
              <a:t>nor partiality influence our actions. </a:t>
            </a:r>
            <a:br>
              <a:rPr lang="es-ES" sz="1400" b="0" i="0" u="none" strike="noStrike" cap="none">
                <a:solidFill>
                  <a:srgbClr val="000000"/>
                </a:solidFill>
                <a:latin typeface="Avenir"/>
                <a:ea typeface="Avenir"/>
                <a:cs typeface="Avenir"/>
                <a:sym typeface="Avenir"/>
              </a:rPr>
            </a:b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s-ES" sz="1400" b="0" i="0" u="none" strike="noStrike" cap="none">
                <a:solidFill>
                  <a:srgbClr val="000000"/>
                </a:solidFill>
                <a:latin typeface="Avenir"/>
                <a:ea typeface="Avenir"/>
                <a:cs typeface="Avenir"/>
                <a:sym typeface="Avenir"/>
              </a:rPr>
              <a:t>Let us find in You our unity </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s-ES" sz="1400" b="0" i="0" u="none" strike="noStrike" cap="none">
                <a:solidFill>
                  <a:srgbClr val="000000"/>
                </a:solidFill>
                <a:latin typeface="Avenir"/>
                <a:ea typeface="Avenir"/>
                <a:cs typeface="Avenir"/>
                <a:sym typeface="Avenir"/>
              </a:rPr>
              <a:t>so that we may journey together </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s-ES" sz="1400" b="0" i="0" u="none" strike="noStrike" cap="none">
                <a:solidFill>
                  <a:srgbClr val="000000"/>
                </a:solidFill>
                <a:latin typeface="Avenir"/>
                <a:ea typeface="Avenir"/>
                <a:cs typeface="Avenir"/>
                <a:sym typeface="Avenir"/>
              </a:rPr>
              <a:t>to eternal life and not stray </a:t>
            </a: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s-ES" sz="1400" b="0" i="0" u="none" strike="noStrike" cap="none">
                <a:solidFill>
                  <a:srgbClr val="000000"/>
                </a:solidFill>
                <a:latin typeface="Avenir"/>
                <a:ea typeface="Avenir"/>
                <a:cs typeface="Avenir"/>
                <a:sym typeface="Avenir"/>
              </a:rPr>
              <a:t>from the way of truth and what is right. </a:t>
            </a:r>
            <a:br>
              <a:rPr lang="es-ES" sz="1400" b="0" i="0" u="none" strike="noStrike" cap="none">
                <a:solidFill>
                  <a:srgbClr val="000000"/>
                </a:solidFill>
                <a:latin typeface="Avenir"/>
                <a:ea typeface="Avenir"/>
                <a:cs typeface="Avenir"/>
                <a:sym typeface="Avenir"/>
              </a:rPr>
            </a:br>
            <a:endParaRPr sz="14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r>
              <a:rPr lang="es-ES" sz="1400" b="0" i="0" u="none" strike="noStrike" cap="none">
                <a:solidFill>
                  <a:srgbClr val="000000"/>
                </a:solidFill>
                <a:latin typeface="Avenir"/>
                <a:ea typeface="Avenir"/>
                <a:cs typeface="Avenir"/>
                <a:sym typeface="Avenir"/>
              </a:rPr>
              <a:t>All this we ask of You, who are at work in every place and time, in the communion of the Father and the Son, forever and ever. Amen.</a:t>
            </a:r>
            <a:endParaRPr sz="1400" b="0" i="0" u="none" strike="noStrike" cap="none">
              <a:solidFill>
                <a:srgbClr val="000000"/>
              </a:solidFill>
              <a:latin typeface="Avenir"/>
              <a:ea typeface="Avenir"/>
              <a:cs typeface="Avenir"/>
              <a:sym typeface="Aveni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3"/>
          <p:cNvSpPr txBox="1">
            <a:spLocks noGrp="1"/>
          </p:cNvSpPr>
          <p:nvPr>
            <p:ph type="body" idx="1"/>
          </p:nvPr>
        </p:nvSpPr>
        <p:spPr>
          <a:xfrm>
            <a:off x="4745421" y="672245"/>
            <a:ext cx="4398579" cy="3759077"/>
          </a:xfrm>
          <a:prstGeom prst="rect">
            <a:avLst/>
          </a:prstGeom>
          <a:noFill/>
          <a:ln>
            <a:noFill/>
          </a:ln>
        </p:spPr>
        <p:txBody>
          <a:bodyPr spcFirstLastPara="1" wrap="square" lIns="91425" tIns="91425" rIns="91425" bIns="91425" anchor="t" anchorCtr="0">
            <a:noAutofit/>
          </a:bodyPr>
          <a:lstStyle/>
          <a:p>
            <a:pPr marL="152400" lvl="0" indent="0" algn="l" rtl="0">
              <a:lnSpc>
                <a:spcPct val="115000"/>
              </a:lnSpc>
              <a:spcBef>
                <a:spcPts val="0"/>
              </a:spcBef>
              <a:spcAft>
                <a:spcPts val="0"/>
              </a:spcAft>
              <a:buSzPts val="1200"/>
              <a:buNone/>
            </a:pPr>
            <a:r>
              <a:rPr lang="es-ES" sz="2400" b="1" dirty="0">
                <a:latin typeface="Avenir"/>
                <a:ea typeface="Avenir"/>
                <a:cs typeface="Avenir"/>
                <a:sym typeface="Avenir"/>
              </a:rPr>
              <a:t>“</a:t>
            </a:r>
            <a:r>
              <a:rPr lang="es-ES" sz="2400" b="1" dirty="0" err="1">
                <a:latin typeface="Avenir"/>
                <a:ea typeface="Avenir"/>
                <a:cs typeface="Avenir"/>
                <a:sym typeface="Avenir"/>
              </a:rPr>
              <a:t>Synodality</a:t>
            </a:r>
            <a:r>
              <a:rPr lang="es-ES" sz="2400" b="1" dirty="0">
                <a:latin typeface="Avenir"/>
                <a:ea typeface="Avenir"/>
                <a:cs typeface="Avenir"/>
                <a:sym typeface="Avenir"/>
              </a:rPr>
              <a:t> </a:t>
            </a:r>
            <a:r>
              <a:rPr lang="es-ES" sz="2400" b="1" dirty="0" err="1">
                <a:latin typeface="Avenir"/>
                <a:ea typeface="Avenir"/>
                <a:cs typeface="Avenir"/>
                <a:sym typeface="Avenir"/>
              </a:rPr>
              <a:t>is</a:t>
            </a:r>
            <a:r>
              <a:rPr lang="es-ES" sz="2400" b="1" dirty="0">
                <a:latin typeface="Avenir"/>
                <a:ea typeface="Avenir"/>
                <a:cs typeface="Avenir"/>
                <a:sym typeface="Avenir"/>
              </a:rPr>
              <a:t> </a:t>
            </a:r>
            <a:r>
              <a:rPr lang="es-ES" sz="2400" b="1" dirty="0" err="1">
                <a:latin typeface="Avenir"/>
                <a:ea typeface="Avenir"/>
                <a:cs typeface="Avenir"/>
                <a:sym typeface="Avenir"/>
              </a:rPr>
              <a:t>the</a:t>
            </a:r>
            <a:r>
              <a:rPr lang="es-ES" sz="2400" b="1" dirty="0">
                <a:latin typeface="Avenir"/>
                <a:ea typeface="Avenir"/>
                <a:cs typeface="Avenir"/>
                <a:sym typeface="Avenir"/>
              </a:rPr>
              <a:t> </a:t>
            </a:r>
            <a:r>
              <a:rPr lang="es-ES" sz="2400" b="1" dirty="0" err="1">
                <a:latin typeface="Avenir"/>
                <a:ea typeface="Avenir"/>
                <a:cs typeface="Avenir"/>
                <a:sym typeface="Avenir"/>
              </a:rPr>
              <a:t>way</a:t>
            </a:r>
            <a:r>
              <a:rPr lang="es-ES" sz="2400" b="1" dirty="0">
                <a:latin typeface="Avenir"/>
                <a:ea typeface="Avenir"/>
                <a:cs typeface="Avenir"/>
                <a:sym typeface="Avenir"/>
              </a:rPr>
              <a:t> of </a:t>
            </a:r>
            <a:r>
              <a:rPr lang="es-ES" sz="2400" b="1" dirty="0" err="1">
                <a:latin typeface="Avenir"/>
                <a:ea typeface="Avenir"/>
                <a:cs typeface="Avenir"/>
                <a:sym typeface="Avenir"/>
              </a:rPr>
              <a:t>being</a:t>
            </a:r>
            <a:r>
              <a:rPr lang="es-ES" sz="2400" b="1" dirty="0">
                <a:latin typeface="Avenir"/>
                <a:ea typeface="Avenir"/>
                <a:cs typeface="Avenir"/>
                <a:sym typeface="Avenir"/>
              </a:rPr>
              <a:t> </a:t>
            </a:r>
            <a:r>
              <a:rPr lang="es-ES" sz="2400" b="1" dirty="0" err="1">
                <a:latin typeface="Avenir"/>
                <a:ea typeface="Avenir"/>
                <a:cs typeface="Avenir"/>
                <a:sym typeface="Avenir"/>
              </a:rPr>
              <a:t>the</a:t>
            </a:r>
            <a:r>
              <a:rPr lang="es-ES" sz="2400" b="1" dirty="0">
                <a:latin typeface="Avenir"/>
                <a:ea typeface="Avenir"/>
                <a:cs typeface="Avenir"/>
                <a:sym typeface="Avenir"/>
              </a:rPr>
              <a:t> </a:t>
            </a:r>
            <a:r>
              <a:rPr lang="es-ES" sz="2400" b="1" dirty="0" err="1">
                <a:latin typeface="Avenir"/>
                <a:ea typeface="Avenir"/>
                <a:cs typeface="Avenir"/>
                <a:sym typeface="Avenir"/>
              </a:rPr>
              <a:t>Church</a:t>
            </a:r>
            <a:r>
              <a:rPr lang="es-ES" sz="2400" b="1" dirty="0">
                <a:latin typeface="Avenir"/>
                <a:ea typeface="Avenir"/>
                <a:cs typeface="Avenir"/>
                <a:sym typeface="Avenir"/>
              </a:rPr>
              <a:t> </a:t>
            </a:r>
            <a:r>
              <a:rPr lang="es-ES" sz="2400" b="1" dirty="0" err="1">
                <a:latin typeface="Avenir"/>
                <a:ea typeface="Avenir"/>
                <a:cs typeface="Avenir"/>
                <a:sym typeface="Avenir"/>
              </a:rPr>
              <a:t>today</a:t>
            </a:r>
            <a:r>
              <a:rPr lang="es-ES" sz="2400" b="1" dirty="0">
                <a:latin typeface="Avenir"/>
                <a:ea typeface="Avenir"/>
                <a:cs typeface="Avenir"/>
                <a:sym typeface="Avenir"/>
              </a:rPr>
              <a:t> </a:t>
            </a:r>
            <a:r>
              <a:rPr lang="es-ES" sz="2400" b="1" dirty="0" err="1">
                <a:latin typeface="Avenir"/>
                <a:ea typeface="Avenir"/>
                <a:cs typeface="Avenir"/>
                <a:sym typeface="Avenir"/>
              </a:rPr>
              <a:t>according</a:t>
            </a:r>
            <a:r>
              <a:rPr lang="es-ES" sz="2400" b="1" dirty="0">
                <a:latin typeface="Avenir"/>
                <a:ea typeface="Avenir"/>
                <a:cs typeface="Avenir"/>
                <a:sym typeface="Avenir"/>
              </a:rPr>
              <a:t> to </a:t>
            </a:r>
            <a:r>
              <a:rPr lang="es-ES" sz="2400" b="1" dirty="0" err="1">
                <a:latin typeface="Avenir"/>
                <a:ea typeface="Avenir"/>
                <a:cs typeface="Avenir"/>
                <a:sym typeface="Avenir"/>
              </a:rPr>
              <a:t>the</a:t>
            </a:r>
            <a:r>
              <a:rPr lang="es-ES" sz="2400" b="1" dirty="0">
                <a:latin typeface="Avenir"/>
                <a:ea typeface="Avenir"/>
                <a:cs typeface="Avenir"/>
                <a:sym typeface="Avenir"/>
              </a:rPr>
              <a:t> </a:t>
            </a:r>
            <a:r>
              <a:rPr lang="es-ES" sz="2400" b="1" dirty="0" err="1">
                <a:latin typeface="Avenir"/>
                <a:ea typeface="Avenir"/>
                <a:cs typeface="Avenir"/>
                <a:sym typeface="Avenir"/>
              </a:rPr>
              <a:t>will</a:t>
            </a:r>
            <a:r>
              <a:rPr lang="es-ES" sz="2400" b="1" dirty="0">
                <a:latin typeface="Avenir"/>
                <a:ea typeface="Avenir"/>
                <a:cs typeface="Avenir"/>
                <a:sym typeface="Avenir"/>
              </a:rPr>
              <a:t> of </a:t>
            </a:r>
            <a:r>
              <a:rPr lang="es-ES" sz="2400" b="1" dirty="0" err="1">
                <a:latin typeface="Avenir"/>
                <a:ea typeface="Avenir"/>
                <a:cs typeface="Avenir"/>
                <a:sym typeface="Avenir"/>
              </a:rPr>
              <a:t>God</a:t>
            </a:r>
            <a:r>
              <a:rPr lang="es-ES" sz="2400" b="1" dirty="0">
                <a:latin typeface="Avenir"/>
                <a:ea typeface="Avenir"/>
                <a:cs typeface="Avenir"/>
                <a:sym typeface="Avenir"/>
              </a:rPr>
              <a:t>, in a </a:t>
            </a:r>
            <a:r>
              <a:rPr lang="es-ES" sz="2400" b="1" dirty="0" err="1">
                <a:latin typeface="Avenir"/>
                <a:ea typeface="Avenir"/>
                <a:cs typeface="Avenir"/>
                <a:sym typeface="Avenir"/>
              </a:rPr>
              <a:t>dynamic</a:t>
            </a:r>
            <a:r>
              <a:rPr lang="es-ES" sz="2400" b="1" dirty="0">
                <a:latin typeface="Avenir"/>
                <a:ea typeface="Avenir"/>
                <a:cs typeface="Avenir"/>
                <a:sym typeface="Avenir"/>
              </a:rPr>
              <a:t> of </a:t>
            </a:r>
            <a:r>
              <a:rPr lang="es-ES" sz="2400" b="1" dirty="0" err="1">
                <a:latin typeface="Avenir"/>
                <a:ea typeface="Avenir"/>
                <a:cs typeface="Avenir"/>
                <a:sym typeface="Avenir"/>
              </a:rPr>
              <a:t>discerning</a:t>
            </a:r>
            <a:r>
              <a:rPr lang="es-ES" sz="2400" b="1" dirty="0">
                <a:latin typeface="Avenir"/>
                <a:ea typeface="Avenir"/>
                <a:cs typeface="Avenir"/>
                <a:sym typeface="Avenir"/>
              </a:rPr>
              <a:t> and </a:t>
            </a:r>
            <a:r>
              <a:rPr lang="es-ES" sz="2400" b="1" dirty="0" err="1">
                <a:latin typeface="Avenir"/>
                <a:ea typeface="Avenir"/>
                <a:cs typeface="Avenir"/>
                <a:sym typeface="Avenir"/>
              </a:rPr>
              <a:t>listening</a:t>
            </a:r>
            <a:r>
              <a:rPr lang="es-ES" sz="2400" b="1" dirty="0">
                <a:latin typeface="Avenir"/>
                <a:ea typeface="Avenir"/>
                <a:cs typeface="Avenir"/>
                <a:sym typeface="Avenir"/>
              </a:rPr>
              <a:t> </a:t>
            </a:r>
            <a:r>
              <a:rPr lang="es-ES" sz="2400" b="1" dirty="0" err="1">
                <a:latin typeface="Avenir"/>
                <a:ea typeface="Avenir"/>
                <a:cs typeface="Avenir"/>
                <a:sym typeface="Avenir"/>
              </a:rPr>
              <a:t>together</a:t>
            </a:r>
            <a:r>
              <a:rPr lang="es-ES" sz="2400" b="1" dirty="0">
                <a:latin typeface="Avenir"/>
                <a:ea typeface="Avenir"/>
                <a:cs typeface="Avenir"/>
                <a:sym typeface="Avenir"/>
              </a:rPr>
              <a:t> to </a:t>
            </a:r>
            <a:r>
              <a:rPr lang="es-ES" sz="2400" b="1" dirty="0" err="1">
                <a:latin typeface="Avenir"/>
                <a:ea typeface="Avenir"/>
                <a:cs typeface="Avenir"/>
                <a:sym typeface="Avenir"/>
              </a:rPr>
              <a:t>the</a:t>
            </a:r>
            <a:r>
              <a:rPr lang="es-ES" sz="2400" b="1" dirty="0">
                <a:latin typeface="Avenir"/>
                <a:ea typeface="Avenir"/>
                <a:cs typeface="Avenir"/>
                <a:sym typeface="Avenir"/>
              </a:rPr>
              <a:t> </a:t>
            </a:r>
            <a:r>
              <a:rPr lang="es-ES" sz="2400" b="1" dirty="0" err="1">
                <a:latin typeface="Avenir"/>
                <a:ea typeface="Avenir"/>
                <a:cs typeface="Avenir"/>
                <a:sym typeface="Avenir"/>
              </a:rPr>
              <a:t>voice</a:t>
            </a:r>
            <a:r>
              <a:rPr lang="es-ES" sz="2400" b="1" dirty="0">
                <a:latin typeface="Avenir"/>
                <a:ea typeface="Avenir"/>
                <a:cs typeface="Avenir"/>
                <a:sym typeface="Avenir"/>
              </a:rPr>
              <a:t> of </a:t>
            </a:r>
            <a:r>
              <a:rPr lang="es-ES" sz="2400" b="1" dirty="0" err="1">
                <a:latin typeface="Avenir"/>
                <a:ea typeface="Avenir"/>
                <a:cs typeface="Avenir"/>
                <a:sym typeface="Avenir"/>
              </a:rPr>
              <a:t>the</a:t>
            </a:r>
            <a:r>
              <a:rPr lang="es-ES" sz="2400" b="1" dirty="0">
                <a:latin typeface="Avenir"/>
                <a:ea typeface="Avenir"/>
                <a:cs typeface="Avenir"/>
                <a:sym typeface="Avenir"/>
              </a:rPr>
              <a:t> </a:t>
            </a:r>
            <a:r>
              <a:rPr lang="es-ES" sz="2400" b="1" dirty="0" err="1">
                <a:latin typeface="Avenir"/>
                <a:ea typeface="Avenir"/>
                <a:cs typeface="Avenir"/>
                <a:sym typeface="Avenir"/>
              </a:rPr>
              <a:t>Holy</a:t>
            </a:r>
            <a:r>
              <a:rPr lang="es-ES" sz="2400" b="1" dirty="0">
                <a:latin typeface="Avenir"/>
                <a:ea typeface="Avenir"/>
                <a:cs typeface="Avenir"/>
                <a:sym typeface="Avenir"/>
              </a:rPr>
              <a:t> </a:t>
            </a:r>
            <a:r>
              <a:rPr lang="es-ES" sz="2400" b="1" dirty="0" err="1">
                <a:latin typeface="Avenir"/>
                <a:ea typeface="Avenir"/>
                <a:cs typeface="Avenir"/>
                <a:sym typeface="Avenir"/>
              </a:rPr>
              <a:t>Spirit</a:t>
            </a:r>
            <a:r>
              <a:rPr lang="es-ES" sz="2400" b="1" dirty="0">
                <a:latin typeface="Avenir"/>
                <a:ea typeface="Avenir"/>
                <a:cs typeface="Avenir"/>
                <a:sym typeface="Avenir"/>
              </a:rPr>
              <a:t>.” </a:t>
            </a:r>
            <a:endParaRPr dirty="0"/>
          </a:p>
          <a:p>
            <a:pPr marL="152400" lvl="0" indent="0" algn="r" rtl="0">
              <a:lnSpc>
                <a:spcPct val="115000"/>
              </a:lnSpc>
              <a:spcBef>
                <a:spcPts val="0"/>
              </a:spcBef>
              <a:spcAft>
                <a:spcPts val="0"/>
              </a:spcAft>
              <a:buSzPts val="1200"/>
              <a:buNone/>
            </a:pPr>
            <a:r>
              <a:rPr lang="es-ES" sz="1800" dirty="0">
                <a:latin typeface="Avenir"/>
                <a:ea typeface="Avenir"/>
                <a:cs typeface="Avenir"/>
                <a:sym typeface="Avenir"/>
              </a:rPr>
              <a:t>Pope Francis</a:t>
            </a:r>
            <a:endParaRPr dirty="0"/>
          </a:p>
        </p:txBody>
      </p:sp>
      <p:sp>
        <p:nvSpPr>
          <p:cNvPr id="135" name="Google Shape;135;p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3</a:t>
            </a:fld>
            <a:endParaRPr/>
          </a:p>
        </p:txBody>
      </p:sp>
      <p:pic>
        <p:nvPicPr>
          <p:cNvPr id="5" name="Google Shape;187;p10" descr="C:\Users\nathalie.becquart\Desktop\Synodes\Photos synode\IMG-20181016-WA0000.jpg">
            <a:extLst>
              <a:ext uri="{FF2B5EF4-FFF2-40B4-BE49-F238E27FC236}">
                <a16:creationId xmlns:a16="http://schemas.microsoft.com/office/drawing/2014/main" id="{401F1598-8C76-F449-BCAC-43F1EAA6C579}"/>
              </a:ext>
            </a:extLst>
          </p:cNvPr>
          <p:cNvPicPr preferRelativeResize="0"/>
          <p:nvPr/>
        </p:nvPicPr>
        <p:blipFill rotWithShape="1">
          <a:blip r:embed="rId3">
            <a:alphaModFix/>
          </a:blip>
          <a:srcRect l="14953" r="-34599"/>
          <a:stretch/>
        </p:blipFill>
        <p:spPr>
          <a:xfrm>
            <a:off x="-803082" y="0"/>
            <a:ext cx="7561691"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AABA9D-9A92-BA43-A253-6B70996FED9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ES" smtClean="0"/>
              <a:t>4</a:t>
            </a:fld>
            <a:endParaRPr lang="es-ES"/>
          </a:p>
        </p:txBody>
      </p:sp>
      <p:sp>
        <p:nvSpPr>
          <p:cNvPr id="3" name="Slide Number Placeholder 2">
            <a:extLst>
              <a:ext uri="{FF2B5EF4-FFF2-40B4-BE49-F238E27FC236}">
                <a16:creationId xmlns:a16="http://schemas.microsoft.com/office/drawing/2014/main" id="{149A72A4-7231-B641-AD14-E3CC12E100A2}"/>
              </a:ext>
            </a:extLst>
          </p:cNvPr>
          <p:cNvSpPr>
            <a:spLocks noGrp="1"/>
          </p:cNvSpPr>
          <p:nvPr>
            <p:ph type="sldNum" idx="2"/>
          </p:nvPr>
        </p:nvSpPr>
        <p:spPr/>
        <p:txBody>
          <a:bodyPr/>
          <a:lstStyle/>
          <a:p>
            <a:pPr marL="0" lvl="0" indent="0" algn="r" rtl="0">
              <a:spcBef>
                <a:spcPts val="0"/>
              </a:spcBef>
              <a:spcAft>
                <a:spcPts val="0"/>
              </a:spcAft>
              <a:buNone/>
            </a:pPr>
            <a:fld id="{00000000-1234-1234-1234-123412341234}" type="slidenum">
              <a:rPr lang="es-ES" smtClean="0"/>
              <a:t>4</a:t>
            </a:fld>
            <a:endParaRPr lang="es-ES"/>
          </a:p>
        </p:txBody>
      </p:sp>
      <p:sp>
        <p:nvSpPr>
          <p:cNvPr id="4" name="Rectangle 3">
            <a:extLst>
              <a:ext uri="{FF2B5EF4-FFF2-40B4-BE49-F238E27FC236}">
                <a16:creationId xmlns:a16="http://schemas.microsoft.com/office/drawing/2014/main" id="{B3CDF8A3-87DA-2041-B599-A8E9930EADFF}"/>
              </a:ext>
            </a:extLst>
          </p:cNvPr>
          <p:cNvSpPr/>
          <p:nvPr/>
        </p:nvSpPr>
        <p:spPr>
          <a:xfrm>
            <a:off x="131198" y="393143"/>
            <a:ext cx="5084860" cy="3046988"/>
          </a:xfrm>
          <a:prstGeom prst="rect">
            <a:avLst/>
          </a:prstGeom>
        </p:spPr>
        <p:txBody>
          <a:bodyPr wrap="square">
            <a:spAutoFit/>
          </a:bodyPr>
          <a:lstStyle/>
          <a:p>
            <a:r>
              <a:rPr lang="en-US" sz="2400" b="1" dirty="0">
                <a:latin typeface="Avenir Book" panose="02000503020000020003" pitchFamily="2" charset="0"/>
              </a:rPr>
              <a:t>“We are all part</a:t>
            </a:r>
          </a:p>
          <a:p>
            <a:r>
              <a:rPr lang="en-US" sz="2400" b="1" dirty="0">
                <a:latin typeface="Avenir Book" panose="02000503020000020003" pitchFamily="2" charset="0"/>
              </a:rPr>
              <a:t>of the Body of Christ.</a:t>
            </a:r>
          </a:p>
          <a:p>
            <a:r>
              <a:rPr lang="en-US" sz="2400" b="1" dirty="0">
                <a:latin typeface="Avenir Book" panose="02000503020000020003" pitchFamily="2" charset="0"/>
              </a:rPr>
              <a:t>Everyone has a role</a:t>
            </a:r>
          </a:p>
          <a:p>
            <a:r>
              <a:rPr lang="en-US" sz="2400" b="1" dirty="0">
                <a:latin typeface="Avenir Book" panose="02000503020000020003" pitchFamily="2" charset="0"/>
              </a:rPr>
              <a:t>to play. Everyone</a:t>
            </a:r>
          </a:p>
          <a:p>
            <a:r>
              <a:rPr lang="en-US" sz="2400" b="1" dirty="0">
                <a:latin typeface="Avenir Book" panose="02000503020000020003" pitchFamily="2" charset="0"/>
              </a:rPr>
              <a:t>has a place.”</a:t>
            </a:r>
          </a:p>
          <a:p>
            <a:r>
              <a:rPr lang="en-US" sz="2400" b="1" dirty="0">
                <a:latin typeface="Avenir Book" panose="02000503020000020003" pitchFamily="2" charset="0"/>
              </a:rPr>
              <a:t>	</a:t>
            </a:r>
          </a:p>
          <a:p>
            <a:r>
              <a:rPr lang="en-US" sz="2400" b="1" dirty="0">
                <a:latin typeface="Avenir Book" panose="02000503020000020003" pitchFamily="2" charset="0"/>
              </a:rPr>
              <a:t>— Bishop Edward B. </a:t>
            </a:r>
            <a:r>
              <a:rPr lang="en-US" sz="2400" b="1" dirty="0" err="1">
                <a:latin typeface="Avenir Book" panose="02000503020000020003" pitchFamily="2" charset="0"/>
              </a:rPr>
              <a:t>Scharfenberger</a:t>
            </a:r>
            <a:endParaRPr lang="en-US" sz="2400" b="1" dirty="0">
              <a:latin typeface="Avenir Book" panose="02000503020000020003" pitchFamily="2" charset="0"/>
            </a:endParaRPr>
          </a:p>
        </p:txBody>
      </p:sp>
      <p:pic>
        <p:nvPicPr>
          <p:cNvPr id="6" name="Picture 5" descr="A picture containing person&#10;&#10;Description automatically generated">
            <a:extLst>
              <a:ext uri="{FF2B5EF4-FFF2-40B4-BE49-F238E27FC236}">
                <a16:creationId xmlns:a16="http://schemas.microsoft.com/office/drawing/2014/main" id="{9A757B7E-EE4A-5542-AA96-B3DD1D0715C8}"/>
              </a:ext>
            </a:extLst>
          </p:cNvPr>
          <p:cNvPicPr>
            <a:picLocks noChangeAspect="1"/>
          </p:cNvPicPr>
          <p:nvPr/>
        </p:nvPicPr>
        <p:blipFill rotWithShape="1">
          <a:blip r:embed="rId2"/>
          <a:srcRect l="7565" r="6510" b="-19677"/>
          <a:stretch/>
        </p:blipFill>
        <p:spPr>
          <a:xfrm>
            <a:off x="3249216" y="210925"/>
            <a:ext cx="5763586" cy="5254926"/>
          </a:xfrm>
          <a:prstGeom prst="rect">
            <a:avLst/>
          </a:prstGeom>
        </p:spPr>
      </p:pic>
    </p:spTree>
    <p:extLst>
      <p:ext uri="{BB962C8B-B14F-4D97-AF65-F5344CB8AC3E}">
        <p14:creationId xmlns:p14="http://schemas.microsoft.com/office/powerpoint/2010/main" val="3232322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20"/>
          <p:cNvPicPr preferRelativeResize="0"/>
          <p:nvPr/>
        </p:nvPicPr>
        <p:blipFill rotWithShape="1">
          <a:blip r:embed="rId3">
            <a:alphaModFix/>
          </a:blip>
          <a:srcRect/>
          <a:stretch/>
        </p:blipFill>
        <p:spPr>
          <a:xfrm>
            <a:off x="2354419" y="3462350"/>
            <a:ext cx="2084357" cy="1543876"/>
          </a:xfrm>
          <a:prstGeom prst="rect">
            <a:avLst/>
          </a:prstGeom>
          <a:noFill/>
          <a:ln>
            <a:noFill/>
          </a:ln>
        </p:spPr>
      </p:pic>
      <p:pic>
        <p:nvPicPr>
          <p:cNvPr id="264" name="Google Shape;264;p20"/>
          <p:cNvPicPr preferRelativeResize="0"/>
          <p:nvPr/>
        </p:nvPicPr>
        <p:blipFill rotWithShape="1">
          <a:blip r:embed="rId4">
            <a:alphaModFix/>
          </a:blip>
          <a:srcRect t="14000" b="4505"/>
          <a:stretch/>
        </p:blipFill>
        <p:spPr>
          <a:xfrm>
            <a:off x="4572000" y="0"/>
            <a:ext cx="4585073" cy="2486749"/>
          </a:xfrm>
          <a:prstGeom prst="rect">
            <a:avLst/>
          </a:prstGeom>
          <a:noFill/>
          <a:ln>
            <a:noFill/>
          </a:ln>
        </p:spPr>
      </p:pic>
      <p:pic>
        <p:nvPicPr>
          <p:cNvPr id="265" name="Google Shape;265;p20"/>
          <p:cNvPicPr preferRelativeResize="0"/>
          <p:nvPr/>
        </p:nvPicPr>
        <p:blipFill rotWithShape="1">
          <a:blip r:embed="rId5">
            <a:alphaModFix/>
          </a:blip>
          <a:srcRect l="5736" r="5735"/>
          <a:stretch/>
        </p:blipFill>
        <p:spPr>
          <a:xfrm>
            <a:off x="183725" y="3459925"/>
            <a:ext cx="2035917" cy="1548726"/>
          </a:xfrm>
          <a:prstGeom prst="rect">
            <a:avLst/>
          </a:prstGeom>
          <a:noFill/>
          <a:ln>
            <a:noFill/>
          </a:ln>
        </p:spPr>
      </p:pic>
      <p:pic>
        <p:nvPicPr>
          <p:cNvPr id="266" name="Google Shape;266;p20"/>
          <p:cNvPicPr preferRelativeResize="0"/>
          <p:nvPr/>
        </p:nvPicPr>
        <p:blipFill rotWithShape="1">
          <a:blip r:embed="rId6">
            <a:alphaModFix/>
          </a:blip>
          <a:srcRect t="9317" b="9309"/>
          <a:stretch/>
        </p:blipFill>
        <p:spPr>
          <a:xfrm>
            <a:off x="4572000" y="2656750"/>
            <a:ext cx="4585073" cy="2486750"/>
          </a:xfrm>
          <a:prstGeom prst="rect">
            <a:avLst/>
          </a:prstGeom>
          <a:noFill/>
          <a:ln>
            <a:noFill/>
          </a:ln>
        </p:spPr>
      </p:pic>
      <p:sp>
        <p:nvSpPr>
          <p:cNvPr id="267" name="Google Shape;267;p20"/>
          <p:cNvSpPr txBox="1">
            <a:spLocks noGrp="1"/>
          </p:cNvSpPr>
          <p:nvPr>
            <p:ph type="body" idx="4294967295"/>
          </p:nvPr>
        </p:nvSpPr>
        <p:spPr>
          <a:xfrm>
            <a:off x="183725" y="279159"/>
            <a:ext cx="4194300" cy="3098662"/>
          </a:xfrm>
          <a:prstGeom prst="rect">
            <a:avLst/>
          </a:prstGeom>
          <a:noFill/>
          <a:ln>
            <a:noFill/>
          </a:ln>
        </p:spPr>
        <p:txBody>
          <a:bodyPr spcFirstLastPara="1" wrap="square" lIns="91425" tIns="91425" rIns="91425" bIns="91425" anchor="ctr" anchorCtr="0">
            <a:normAutofit/>
          </a:bodyPr>
          <a:lstStyle/>
          <a:p>
            <a:pPr marL="0" lvl="0" indent="0" algn="ctr" rtl="0">
              <a:lnSpc>
                <a:spcPct val="115000"/>
              </a:lnSpc>
              <a:spcBef>
                <a:spcPts val="0"/>
              </a:spcBef>
              <a:spcAft>
                <a:spcPts val="0"/>
              </a:spcAft>
              <a:buClr>
                <a:schemeClr val="dk1"/>
              </a:buClr>
              <a:buSzPts val="1100"/>
              <a:buNone/>
            </a:pPr>
            <a:r>
              <a:rPr lang="es-ES" sz="1500" b="1">
                <a:solidFill>
                  <a:schemeClr val="dk1"/>
                </a:solidFill>
                <a:latin typeface="Avenir"/>
                <a:ea typeface="Avenir"/>
                <a:cs typeface="Avenir"/>
                <a:sym typeface="Avenir"/>
              </a:rPr>
              <a:t>Key convictions for a Synodal Church</a:t>
            </a:r>
            <a:endParaRPr/>
          </a:p>
          <a:p>
            <a:pPr marL="171450" lvl="0" indent="-101600" algn="l" rtl="0">
              <a:lnSpc>
                <a:spcPct val="115000"/>
              </a:lnSpc>
              <a:spcBef>
                <a:spcPts val="0"/>
              </a:spcBef>
              <a:spcAft>
                <a:spcPts val="0"/>
              </a:spcAft>
              <a:buClr>
                <a:schemeClr val="dk1"/>
              </a:buClr>
              <a:buSzPts val="1100"/>
              <a:buNone/>
            </a:pPr>
            <a:endParaRPr sz="1500">
              <a:solidFill>
                <a:schemeClr val="dk1"/>
              </a:solidFill>
              <a:latin typeface="Avenir"/>
              <a:ea typeface="Avenir"/>
              <a:cs typeface="Avenir"/>
              <a:sym typeface="Avenir"/>
            </a:endParaRPr>
          </a:p>
          <a:p>
            <a:pPr marL="171450" lvl="0" indent="-171450" algn="l" rtl="0">
              <a:lnSpc>
                <a:spcPct val="115000"/>
              </a:lnSpc>
              <a:spcBef>
                <a:spcPts val="0"/>
              </a:spcBef>
              <a:spcAft>
                <a:spcPts val="0"/>
              </a:spcAft>
              <a:buClr>
                <a:schemeClr val="dk1"/>
              </a:buClr>
              <a:buSzPts val="1100"/>
              <a:buChar char="●"/>
            </a:pPr>
            <a:r>
              <a:rPr lang="es-ES" sz="1500">
                <a:solidFill>
                  <a:schemeClr val="dk1"/>
                </a:solidFill>
                <a:latin typeface="Avenir"/>
                <a:ea typeface="Avenir"/>
                <a:cs typeface="Avenir"/>
                <a:sym typeface="Avenir"/>
              </a:rPr>
              <a:t>Listen to one another in order to listen to the Holy Spirit </a:t>
            </a:r>
            <a:endParaRPr/>
          </a:p>
          <a:p>
            <a:pPr marL="171450" lvl="0" indent="-171450" algn="l" rtl="0">
              <a:lnSpc>
                <a:spcPct val="115000"/>
              </a:lnSpc>
              <a:spcBef>
                <a:spcPts val="0"/>
              </a:spcBef>
              <a:spcAft>
                <a:spcPts val="0"/>
              </a:spcAft>
              <a:buClr>
                <a:schemeClr val="dk1"/>
              </a:buClr>
              <a:buSzPts val="1100"/>
              <a:buChar char="●"/>
            </a:pPr>
            <a:r>
              <a:rPr lang="es-ES" sz="1500">
                <a:latin typeface="Avenir"/>
                <a:ea typeface="Avenir"/>
                <a:cs typeface="Avenir"/>
                <a:sym typeface="Avenir"/>
              </a:rPr>
              <a:t>In a spirit of prayer, grounded in the liturgy and the Word of God</a:t>
            </a:r>
            <a:endParaRPr sz="1500">
              <a:solidFill>
                <a:schemeClr val="dk1"/>
              </a:solidFill>
              <a:latin typeface="Avenir"/>
              <a:ea typeface="Avenir"/>
              <a:cs typeface="Avenir"/>
              <a:sym typeface="Avenir"/>
            </a:endParaRPr>
          </a:p>
          <a:p>
            <a:pPr marL="171450" lvl="0" indent="-171450" algn="l" rtl="0">
              <a:lnSpc>
                <a:spcPct val="115000"/>
              </a:lnSpc>
              <a:spcBef>
                <a:spcPts val="0"/>
              </a:spcBef>
              <a:spcAft>
                <a:spcPts val="0"/>
              </a:spcAft>
              <a:buClr>
                <a:schemeClr val="dk1"/>
              </a:buClr>
              <a:buSzPts val="1100"/>
              <a:buChar char="●"/>
            </a:pPr>
            <a:r>
              <a:rPr lang="es-ES" sz="1500">
                <a:solidFill>
                  <a:schemeClr val="dk1"/>
                </a:solidFill>
                <a:latin typeface="Avenir"/>
                <a:ea typeface="Avenir"/>
                <a:cs typeface="Avenir"/>
                <a:sym typeface="Avenir"/>
              </a:rPr>
              <a:t>An experience shared with one another, not just filling out a questionnaire</a:t>
            </a:r>
            <a:endParaRPr/>
          </a:p>
          <a:p>
            <a:pPr marL="171450" lvl="0" indent="-171450" algn="l" rtl="0">
              <a:lnSpc>
                <a:spcPct val="115000"/>
              </a:lnSpc>
              <a:spcBef>
                <a:spcPts val="0"/>
              </a:spcBef>
              <a:spcAft>
                <a:spcPts val="0"/>
              </a:spcAft>
              <a:buClr>
                <a:schemeClr val="dk1"/>
              </a:buClr>
              <a:buSzPts val="1100"/>
              <a:buChar char="●"/>
            </a:pPr>
            <a:r>
              <a:rPr lang="es-ES" sz="1500">
                <a:latin typeface="Avenir"/>
                <a:ea typeface="Avenir"/>
                <a:cs typeface="Avenir"/>
                <a:sym typeface="Avenir"/>
              </a:rPr>
              <a:t>A process, not a one-time event</a:t>
            </a:r>
            <a:endParaRPr/>
          </a:p>
          <a:p>
            <a:pPr marL="171450" lvl="0" indent="-171450" algn="l" rtl="0">
              <a:lnSpc>
                <a:spcPct val="115000"/>
              </a:lnSpc>
              <a:spcBef>
                <a:spcPts val="0"/>
              </a:spcBef>
              <a:spcAft>
                <a:spcPts val="0"/>
              </a:spcAft>
              <a:buClr>
                <a:schemeClr val="dk1"/>
              </a:buClr>
              <a:buSzPts val="1100"/>
              <a:buChar char="●"/>
            </a:pPr>
            <a:r>
              <a:rPr lang="es-ES" sz="1500">
                <a:latin typeface="Avenir"/>
                <a:ea typeface="Avenir"/>
                <a:cs typeface="Avenir"/>
                <a:sym typeface="Avenir"/>
              </a:rPr>
              <a:t>Discerning together so that the decisions made are for the good of all</a:t>
            </a:r>
            <a:endParaRPr/>
          </a:p>
        </p:txBody>
      </p:sp>
      <p:sp>
        <p:nvSpPr>
          <p:cNvPr id="268" name="Google Shape;268;p20"/>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5"/>
          <p:cNvSpPr txBox="1">
            <a:spLocks noGrp="1"/>
          </p:cNvSpPr>
          <p:nvPr>
            <p:ph type="title"/>
          </p:nvPr>
        </p:nvSpPr>
        <p:spPr>
          <a:xfrm>
            <a:off x="763248" y="558777"/>
            <a:ext cx="7818437" cy="85725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s-ES">
                <a:latin typeface="Avenir"/>
                <a:ea typeface="Avenir"/>
                <a:cs typeface="Avenir"/>
                <a:sym typeface="Avenir"/>
              </a:rPr>
              <a:t>The Challenge of Synodality</a:t>
            </a:r>
            <a:endParaRPr>
              <a:latin typeface="Avenir"/>
              <a:ea typeface="Avenir"/>
              <a:cs typeface="Avenir"/>
              <a:sym typeface="Avenir"/>
            </a:endParaRPr>
          </a:p>
        </p:txBody>
      </p:sp>
      <p:sp>
        <p:nvSpPr>
          <p:cNvPr id="151" name="Google Shape;151;p5"/>
          <p:cNvSpPr txBox="1">
            <a:spLocks noGrp="1"/>
          </p:cNvSpPr>
          <p:nvPr>
            <p:ph type="body" idx="1"/>
          </p:nvPr>
        </p:nvSpPr>
        <p:spPr>
          <a:xfrm>
            <a:off x="534572" y="1158423"/>
            <a:ext cx="8187397" cy="3286968"/>
          </a:xfrm>
          <a:prstGeom prst="rect">
            <a:avLst/>
          </a:prstGeom>
          <a:noFill/>
          <a:ln>
            <a:noFill/>
          </a:ln>
        </p:spPr>
        <p:txBody>
          <a:bodyPr spcFirstLastPara="1" wrap="square" lIns="91425" tIns="91425" rIns="91425" bIns="91425" anchor="ctr" anchorCtr="0">
            <a:normAutofit/>
          </a:bodyPr>
          <a:lstStyle/>
          <a:p>
            <a:pPr marL="152400" lvl="0" indent="0" algn="just" rtl="0">
              <a:lnSpc>
                <a:spcPct val="115000"/>
              </a:lnSpc>
              <a:spcBef>
                <a:spcPts val="0"/>
              </a:spcBef>
              <a:spcAft>
                <a:spcPts val="0"/>
              </a:spcAft>
              <a:buSzPts val="1200"/>
              <a:buNone/>
            </a:pPr>
            <a:r>
              <a:rPr lang="es-ES" sz="2400">
                <a:latin typeface="Avenir"/>
                <a:ea typeface="Avenir"/>
                <a:cs typeface="Avenir"/>
                <a:sym typeface="Avenir"/>
              </a:rPr>
              <a:t>“What the Lord is asking of us is already in some sense present in the very word </a:t>
            </a:r>
            <a:r>
              <a:rPr lang="es-ES" sz="2400" b="1">
                <a:latin typeface="Avenir"/>
                <a:ea typeface="Avenir"/>
                <a:cs typeface="Avenir"/>
                <a:sym typeface="Avenir"/>
              </a:rPr>
              <a:t>“Synod.” Journeying together </a:t>
            </a:r>
            <a:r>
              <a:rPr lang="es-ES" sz="2400">
                <a:latin typeface="Avenir"/>
                <a:ea typeface="Avenir"/>
                <a:cs typeface="Avenir"/>
                <a:sym typeface="Avenir"/>
              </a:rPr>
              <a:t>– laity, pastors, the Bishop of Rome – is an </a:t>
            </a:r>
            <a:r>
              <a:rPr lang="es-ES" sz="2400" b="1">
                <a:latin typeface="Avenir"/>
                <a:ea typeface="Avenir"/>
                <a:cs typeface="Avenir"/>
                <a:sym typeface="Avenir"/>
              </a:rPr>
              <a:t>easy concept to put into words, but not so easy to put into practice</a:t>
            </a:r>
            <a:r>
              <a:rPr lang="es-ES" sz="2400">
                <a:latin typeface="Avenir"/>
                <a:ea typeface="Avenir"/>
                <a:cs typeface="Avenir"/>
                <a:sym typeface="Avenir"/>
              </a:rPr>
              <a:t>.” </a:t>
            </a:r>
            <a:endParaRPr sz="2400">
              <a:solidFill>
                <a:schemeClr val="dk1"/>
              </a:solidFill>
              <a:latin typeface="Avenir"/>
              <a:ea typeface="Avenir"/>
              <a:cs typeface="Avenir"/>
              <a:sym typeface="Avenir"/>
            </a:endParaRPr>
          </a:p>
          <a:p>
            <a:pPr marL="152400" lvl="0" indent="0" algn="r" rtl="0">
              <a:lnSpc>
                <a:spcPct val="115000"/>
              </a:lnSpc>
              <a:spcBef>
                <a:spcPts val="0"/>
              </a:spcBef>
              <a:spcAft>
                <a:spcPts val="0"/>
              </a:spcAft>
              <a:buSzPts val="1200"/>
              <a:buNone/>
            </a:pPr>
            <a:endParaRPr sz="2400">
              <a:solidFill>
                <a:schemeClr val="dk1"/>
              </a:solidFill>
              <a:latin typeface="Avenir"/>
              <a:ea typeface="Avenir"/>
              <a:cs typeface="Avenir"/>
              <a:sym typeface="Avenir"/>
            </a:endParaRPr>
          </a:p>
          <a:p>
            <a:pPr marL="152400" lvl="0" indent="0" algn="r" rtl="0">
              <a:lnSpc>
                <a:spcPct val="115000"/>
              </a:lnSpc>
              <a:spcBef>
                <a:spcPts val="0"/>
              </a:spcBef>
              <a:spcAft>
                <a:spcPts val="0"/>
              </a:spcAft>
              <a:buSzPts val="1200"/>
              <a:buNone/>
            </a:pPr>
            <a:r>
              <a:rPr lang="es-ES" sz="1100">
                <a:solidFill>
                  <a:schemeClr val="dk1"/>
                </a:solidFill>
                <a:latin typeface="Avenir"/>
                <a:ea typeface="Avenir"/>
                <a:cs typeface="Avenir"/>
                <a:sym typeface="Avenir"/>
              </a:rPr>
              <a:t>Pope Francis, </a:t>
            </a:r>
            <a:r>
              <a:rPr lang="es-ES" sz="1100" i="1">
                <a:solidFill>
                  <a:schemeClr val="dk1"/>
                </a:solidFill>
                <a:latin typeface="Avenir"/>
                <a:ea typeface="Avenir"/>
                <a:cs typeface="Avenir"/>
                <a:sym typeface="Avenir"/>
              </a:rPr>
              <a:t>Address at the </a:t>
            </a:r>
            <a:r>
              <a:rPr lang="es-ES" sz="1100" i="1" u="sng">
                <a:solidFill>
                  <a:schemeClr val="dk1"/>
                </a:solidFill>
                <a:latin typeface="Avenir"/>
                <a:ea typeface="Avenir"/>
                <a:cs typeface="Avenir"/>
                <a:sym typeface="Avenir"/>
                <a:hlinkClick r:id="rId3">
                  <a:extLst>
                    <a:ext uri="{A12FA001-AC4F-418D-AE19-62706E023703}">
                      <ahyp:hlinkClr xmlns:ahyp="http://schemas.microsoft.com/office/drawing/2018/hyperlinkcolor" val="tx"/>
                    </a:ext>
                  </a:extLst>
                </a:hlinkClick>
              </a:rPr>
              <a:t>Ceremony Commemorating the 50</a:t>
            </a:r>
            <a:r>
              <a:rPr lang="es-ES" sz="1100" i="1" u="sng" baseline="30000">
                <a:solidFill>
                  <a:schemeClr val="dk1"/>
                </a:solidFill>
                <a:latin typeface="Avenir"/>
                <a:ea typeface="Avenir"/>
                <a:cs typeface="Avenir"/>
                <a:sym typeface="Avenir"/>
                <a:hlinkClick r:id="rId3">
                  <a:extLst>
                    <a:ext uri="{A12FA001-AC4F-418D-AE19-62706E023703}">
                      <ahyp:hlinkClr xmlns:ahyp="http://schemas.microsoft.com/office/drawing/2018/hyperlinkcolor" val="tx"/>
                    </a:ext>
                  </a:extLst>
                </a:hlinkClick>
              </a:rPr>
              <a:t>th</a:t>
            </a:r>
            <a:r>
              <a:rPr lang="es-ES" sz="1100" i="1" u="sng">
                <a:solidFill>
                  <a:schemeClr val="dk1"/>
                </a:solidFill>
                <a:latin typeface="Avenir"/>
                <a:ea typeface="Avenir"/>
                <a:cs typeface="Avenir"/>
                <a:sym typeface="Avenir"/>
                <a:hlinkClick r:id="rId3">
                  <a:extLst>
                    <a:ext uri="{A12FA001-AC4F-418D-AE19-62706E023703}">
                      <ahyp:hlinkClr xmlns:ahyp="http://schemas.microsoft.com/office/drawing/2018/hyperlinkcolor" val="tx"/>
                    </a:ext>
                  </a:extLst>
                </a:hlinkClick>
              </a:rPr>
              <a:t> Anniversary </a:t>
            </a:r>
            <a:endParaRPr sz="1100" i="1" u="sng">
              <a:solidFill>
                <a:schemeClr val="dk1"/>
              </a:solidFill>
              <a:latin typeface="Avenir"/>
              <a:ea typeface="Avenir"/>
              <a:cs typeface="Avenir"/>
              <a:sym typeface="Avenir"/>
              <a:hlinkClick r:id="rId3">
                <a:extLst>
                  <a:ext uri="{A12FA001-AC4F-418D-AE19-62706E023703}">
                    <ahyp:hlinkClr xmlns:ahyp="http://schemas.microsoft.com/office/drawing/2018/hyperlinkcolor" val="tx"/>
                  </a:ext>
                </a:extLst>
              </a:hlinkClick>
            </a:endParaRPr>
          </a:p>
          <a:p>
            <a:pPr marL="82550" lvl="0" indent="0" algn="r" rtl="0">
              <a:lnSpc>
                <a:spcPct val="115000"/>
              </a:lnSpc>
              <a:spcBef>
                <a:spcPts val="0"/>
              </a:spcBef>
              <a:spcAft>
                <a:spcPts val="0"/>
              </a:spcAft>
              <a:buSzPts val="1200"/>
              <a:buFont typeface="Noto Sans Symbols"/>
              <a:buNone/>
            </a:pPr>
            <a:r>
              <a:rPr lang="es-ES" sz="1100" i="1" u="sng">
                <a:solidFill>
                  <a:schemeClr val="dk1"/>
                </a:solidFill>
                <a:latin typeface="Avenir"/>
                <a:ea typeface="Avenir"/>
                <a:cs typeface="Avenir"/>
                <a:sym typeface="Avenir"/>
                <a:hlinkClick r:id="rId3">
                  <a:extLst>
                    <a:ext uri="{A12FA001-AC4F-418D-AE19-62706E023703}">
                      <ahyp:hlinkClr xmlns:ahyp="http://schemas.microsoft.com/office/drawing/2018/hyperlinkcolor" val="tx"/>
                    </a:ext>
                  </a:extLst>
                </a:hlinkClick>
              </a:rPr>
              <a:t>of the Institution of the Synod of Bishops</a:t>
            </a:r>
            <a:r>
              <a:rPr lang="es-ES" sz="1100" i="1">
                <a:solidFill>
                  <a:schemeClr val="dk1"/>
                </a:solidFill>
                <a:latin typeface="Avenir"/>
                <a:ea typeface="Avenir"/>
                <a:cs typeface="Avenir"/>
                <a:sym typeface="Avenir"/>
              </a:rPr>
              <a:t>, </a:t>
            </a:r>
            <a:endParaRPr sz="1100" i="1">
              <a:solidFill>
                <a:schemeClr val="dk1"/>
              </a:solidFill>
              <a:latin typeface="Avenir"/>
              <a:ea typeface="Avenir"/>
              <a:cs typeface="Avenir"/>
              <a:sym typeface="Avenir"/>
            </a:endParaRPr>
          </a:p>
          <a:p>
            <a:pPr marL="82550" lvl="0" indent="0" algn="r" rtl="0">
              <a:lnSpc>
                <a:spcPct val="115000"/>
              </a:lnSpc>
              <a:spcBef>
                <a:spcPts val="0"/>
              </a:spcBef>
              <a:spcAft>
                <a:spcPts val="0"/>
              </a:spcAft>
              <a:buSzPts val="1200"/>
              <a:buFont typeface="Noto Sans Symbols"/>
              <a:buNone/>
            </a:pPr>
            <a:r>
              <a:rPr lang="es-ES" sz="1100" i="1">
                <a:solidFill>
                  <a:schemeClr val="dk1"/>
                </a:solidFill>
                <a:latin typeface="Avenir"/>
                <a:ea typeface="Avenir"/>
                <a:cs typeface="Avenir"/>
                <a:sym typeface="Avenir"/>
              </a:rPr>
              <a:t>October 17 2015 </a:t>
            </a:r>
            <a:endParaRPr sz="1800" i="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Google Shape;221;p15"/>
          <p:cNvPicPr preferRelativeResize="0"/>
          <p:nvPr/>
        </p:nvPicPr>
        <p:blipFill rotWithShape="1">
          <a:blip r:embed="rId3">
            <a:alphaModFix/>
          </a:blip>
          <a:srcRect l="29338" t="37563" b="21693"/>
          <a:stretch/>
        </p:blipFill>
        <p:spPr>
          <a:xfrm>
            <a:off x="154100" y="3459925"/>
            <a:ext cx="2080524" cy="1532877"/>
          </a:xfrm>
          <a:prstGeom prst="rect">
            <a:avLst/>
          </a:prstGeom>
          <a:noFill/>
          <a:ln>
            <a:noFill/>
          </a:ln>
        </p:spPr>
      </p:pic>
      <p:pic>
        <p:nvPicPr>
          <p:cNvPr id="222" name="Google Shape;222;p15"/>
          <p:cNvPicPr preferRelativeResize="0"/>
          <p:nvPr/>
        </p:nvPicPr>
        <p:blipFill rotWithShape="1">
          <a:blip r:embed="rId4">
            <a:alphaModFix/>
          </a:blip>
          <a:srcRect r="11016"/>
          <a:stretch/>
        </p:blipFill>
        <p:spPr>
          <a:xfrm>
            <a:off x="2311325" y="3459925"/>
            <a:ext cx="2080527" cy="1532874"/>
          </a:xfrm>
          <a:prstGeom prst="rect">
            <a:avLst/>
          </a:prstGeom>
          <a:noFill/>
          <a:ln>
            <a:noFill/>
          </a:ln>
        </p:spPr>
      </p:pic>
      <p:pic>
        <p:nvPicPr>
          <p:cNvPr id="223" name="Google Shape;223;p15"/>
          <p:cNvPicPr preferRelativeResize="0"/>
          <p:nvPr/>
        </p:nvPicPr>
        <p:blipFill rotWithShape="1">
          <a:blip r:embed="rId5">
            <a:alphaModFix/>
          </a:blip>
          <a:srcRect l="13156"/>
          <a:stretch/>
        </p:blipFill>
        <p:spPr>
          <a:xfrm>
            <a:off x="154100" y="134850"/>
            <a:ext cx="4237752" cy="3175475"/>
          </a:xfrm>
          <a:prstGeom prst="rect">
            <a:avLst/>
          </a:prstGeom>
          <a:noFill/>
          <a:ln>
            <a:noFill/>
          </a:ln>
        </p:spPr>
      </p:pic>
      <p:pic>
        <p:nvPicPr>
          <p:cNvPr id="224" name="Google Shape;224;p15"/>
          <p:cNvPicPr preferRelativeResize="0"/>
          <p:nvPr/>
        </p:nvPicPr>
        <p:blipFill rotWithShape="1">
          <a:blip r:embed="rId6">
            <a:alphaModFix/>
          </a:blip>
          <a:srcRect l="22868" r="17716"/>
          <a:stretch/>
        </p:blipFill>
        <p:spPr>
          <a:xfrm>
            <a:off x="4557200" y="0"/>
            <a:ext cx="4599875" cy="5143501"/>
          </a:xfrm>
          <a:prstGeom prst="rect">
            <a:avLst/>
          </a:prstGeom>
          <a:noFill/>
          <a:ln>
            <a:noFill/>
          </a:ln>
        </p:spPr>
      </p:pic>
      <p:sp>
        <p:nvSpPr>
          <p:cNvPr id="225" name="Google Shape;225;p15"/>
          <p:cNvSpPr txBox="1">
            <a:spLocks noGrp="1"/>
          </p:cNvSpPr>
          <p:nvPr>
            <p:ph type="body" idx="1"/>
          </p:nvPr>
        </p:nvSpPr>
        <p:spPr>
          <a:xfrm>
            <a:off x="4411176" y="664630"/>
            <a:ext cx="4745899" cy="3024501"/>
          </a:xfrm>
          <a:prstGeom prst="rect">
            <a:avLst/>
          </a:prstGeom>
          <a:solidFill>
            <a:schemeClr val="lt1"/>
          </a:solidFill>
          <a:ln>
            <a:noFill/>
          </a:ln>
        </p:spPr>
        <p:txBody>
          <a:bodyPr spcFirstLastPara="1" wrap="square" lIns="91425" tIns="91425" rIns="91425" bIns="91425" anchor="ctr" anchorCtr="0">
            <a:noAutofit/>
          </a:bodyPr>
          <a:lstStyle/>
          <a:p>
            <a:pPr marL="152400" lvl="0" indent="0" algn="just" rtl="0">
              <a:lnSpc>
                <a:spcPct val="115000"/>
              </a:lnSpc>
              <a:spcBef>
                <a:spcPts val="0"/>
              </a:spcBef>
              <a:spcAft>
                <a:spcPts val="0"/>
              </a:spcAft>
              <a:buSzPts val="1200"/>
              <a:buNone/>
            </a:pPr>
            <a:r>
              <a:rPr lang="es-ES" sz="1600">
                <a:latin typeface="Avenir"/>
                <a:ea typeface="Avenir"/>
                <a:cs typeface="Avenir"/>
                <a:sym typeface="Avenir"/>
              </a:rPr>
              <a:t>“The </a:t>
            </a:r>
            <a:r>
              <a:rPr lang="es-ES" sz="1600" b="1">
                <a:latin typeface="Avenir"/>
                <a:ea typeface="Avenir"/>
                <a:cs typeface="Avenir"/>
                <a:sym typeface="Avenir"/>
              </a:rPr>
              <a:t>purpose of the Synod</a:t>
            </a:r>
            <a:r>
              <a:rPr lang="es-ES" sz="1600">
                <a:latin typeface="Avenir"/>
                <a:ea typeface="Avenir"/>
                <a:cs typeface="Avenir"/>
                <a:sym typeface="Avenir"/>
              </a:rPr>
              <a:t>, and therefore of this consultation, is not to produce documents, but “to plant dreams, </a:t>
            </a:r>
            <a:r>
              <a:rPr lang="es-ES" sz="1600" b="1">
                <a:latin typeface="Avenir"/>
                <a:ea typeface="Avenir"/>
                <a:cs typeface="Avenir"/>
                <a:sym typeface="Avenir"/>
              </a:rPr>
              <a:t>draw forth prophecies and visions, allow hope to be nourished</a:t>
            </a:r>
            <a:r>
              <a:rPr lang="es-ES" sz="1600">
                <a:latin typeface="Avenir"/>
                <a:ea typeface="Avenir"/>
                <a:cs typeface="Avenir"/>
                <a:sym typeface="Avenir"/>
              </a:rPr>
              <a:t>, inspire trust, bind up wounds, weave together relationships, awaken a dawn of hope, learn from one another, and </a:t>
            </a:r>
            <a:r>
              <a:rPr lang="es-ES" sz="1600" b="1">
                <a:latin typeface="Avenir"/>
                <a:ea typeface="Avenir"/>
                <a:cs typeface="Avenir"/>
                <a:sym typeface="Avenir"/>
              </a:rPr>
              <a:t>create a bright resourcefulness</a:t>
            </a:r>
            <a:r>
              <a:rPr lang="es-ES" sz="1600">
                <a:latin typeface="Avenir"/>
                <a:ea typeface="Avenir"/>
                <a:cs typeface="Avenir"/>
                <a:sym typeface="Avenir"/>
              </a:rPr>
              <a:t> that will enlighten minds, warm hearts, give strength to our hands.” </a:t>
            </a:r>
            <a:endParaRPr/>
          </a:p>
          <a:p>
            <a:pPr marL="152400" lvl="0" indent="0" algn="r" rtl="0">
              <a:lnSpc>
                <a:spcPct val="115000"/>
              </a:lnSpc>
              <a:spcBef>
                <a:spcPts val="0"/>
              </a:spcBef>
              <a:spcAft>
                <a:spcPts val="0"/>
              </a:spcAft>
              <a:buSzPts val="1200"/>
              <a:buNone/>
            </a:pPr>
            <a:r>
              <a:rPr lang="es-ES" sz="1600">
                <a:latin typeface="Avenir"/>
                <a:ea typeface="Avenir"/>
                <a:cs typeface="Avenir"/>
                <a:sym typeface="Avenir"/>
              </a:rPr>
              <a:t>(</a:t>
            </a:r>
            <a:r>
              <a:rPr lang="es-ES" sz="1600" i="1">
                <a:latin typeface="Avenir"/>
                <a:ea typeface="Avenir"/>
                <a:cs typeface="Avenir"/>
                <a:sym typeface="Avenir"/>
              </a:rPr>
              <a:t>PD</a:t>
            </a:r>
            <a:r>
              <a:rPr lang="es-ES" sz="1600">
                <a:latin typeface="Avenir"/>
                <a:ea typeface="Avenir"/>
                <a:cs typeface="Avenir"/>
                <a:sym typeface="Avenir"/>
              </a:rPr>
              <a:t>, 32)</a:t>
            </a:r>
            <a:endParaRPr sz="1600">
              <a:latin typeface="Avenir"/>
              <a:ea typeface="Avenir"/>
              <a:cs typeface="Avenir"/>
              <a:sym typeface="Avenir"/>
            </a:endParaRPr>
          </a:p>
        </p:txBody>
      </p:sp>
      <p:sp>
        <p:nvSpPr>
          <p:cNvPr id="226" name="Google Shape;226;p15"/>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7</a:t>
            </a:fld>
            <a:endParaRPr/>
          </a:p>
        </p:txBody>
      </p:sp>
      <p:sp>
        <p:nvSpPr>
          <p:cNvPr id="227" name="Google Shape;227;p15"/>
          <p:cNvSpPr txBox="1">
            <a:spLocks noGrp="1"/>
          </p:cNvSpPr>
          <p:nvPr>
            <p:ph type="sldNum" idx="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8"/>
          <p:cNvSpPr txBox="1">
            <a:spLocks noGrp="1"/>
          </p:cNvSpPr>
          <p:nvPr>
            <p:ph type="title"/>
          </p:nvPr>
        </p:nvSpPr>
        <p:spPr>
          <a:xfrm>
            <a:off x="398689" y="404830"/>
            <a:ext cx="8298632" cy="637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Clr>
                <a:schemeClr val="dk1"/>
              </a:buClr>
              <a:buSzPts val="1100"/>
              <a:buFont typeface="Arial"/>
              <a:buNone/>
            </a:pPr>
            <a:r>
              <a:rPr lang="es-ES">
                <a:latin typeface="Avenir"/>
                <a:ea typeface="Avenir"/>
                <a:cs typeface="Avenir"/>
                <a:sym typeface="Avenir"/>
              </a:rPr>
              <a:t>The Objectives of the Synod (</a:t>
            </a:r>
            <a:r>
              <a:rPr lang="es-ES" i="1">
                <a:latin typeface="Avenir"/>
                <a:ea typeface="Avenir"/>
                <a:cs typeface="Avenir"/>
                <a:sym typeface="Avenir"/>
              </a:rPr>
              <a:t>PD,</a:t>
            </a:r>
            <a:r>
              <a:rPr lang="es-ES">
                <a:latin typeface="Avenir"/>
                <a:ea typeface="Avenir"/>
                <a:cs typeface="Avenir"/>
                <a:sym typeface="Avenir"/>
              </a:rPr>
              <a:t> 2)</a:t>
            </a:r>
            <a:endParaRPr>
              <a:latin typeface="Avenir"/>
              <a:ea typeface="Avenir"/>
              <a:cs typeface="Avenir"/>
              <a:sym typeface="Avenir"/>
            </a:endParaRPr>
          </a:p>
        </p:txBody>
      </p:sp>
      <p:sp>
        <p:nvSpPr>
          <p:cNvPr id="248" name="Google Shape;248;p18"/>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8</a:t>
            </a:fld>
            <a:endParaRPr/>
          </a:p>
        </p:txBody>
      </p:sp>
      <p:cxnSp>
        <p:nvCxnSpPr>
          <p:cNvPr id="249" name="Google Shape;249;p18"/>
          <p:cNvCxnSpPr/>
          <p:nvPr/>
        </p:nvCxnSpPr>
        <p:spPr>
          <a:xfrm>
            <a:off x="3357120" y="4754409"/>
            <a:ext cx="2186400" cy="0"/>
          </a:xfrm>
          <a:prstGeom prst="straightConnector1">
            <a:avLst/>
          </a:prstGeom>
          <a:noFill/>
          <a:ln w="28575" cap="flat" cmpd="sng">
            <a:solidFill>
              <a:srgbClr val="DE8F32"/>
            </a:solidFill>
            <a:prstDash val="dot"/>
            <a:round/>
            <a:headEnd type="none" w="sm" len="sm"/>
            <a:tailEnd type="none" w="sm" len="sm"/>
          </a:ln>
        </p:spPr>
      </p:cxnSp>
      <p:sp>
        <p:nvSpPr>
          <p:cNvPr id="250" name="Google Shape;250;p18"/>
          <p:cNvSpPr txBox="1">
            <a:spLocks noGrp="1"/>
          </p:cNvSpPr>
          <p:nvPr>
            <p:ph type="body" idx="2"/>
          </p:nvPr>
        </p:nvSpPr>
        <p:spPr>
          <a:xfrm>
            <a:off x="496859" y="1105084"/>
            <a:ext cx="8026249" cy="3354374"/>
          </a:xfrm>
          <a:prstGeom prst="rect">
            <a:avLst/>
          </a:prstGeom>
          <a:noFill/>
          <a:ln>
            <a:noFill/>
          </a:ln>
        </p:spPr>
        <p:txBody>
          <a:bodyPr spcFirstLastPara="1" wrap="square" lIns="91425" tIns="91425" rIns="91425" bIns="91425" anchor="ctr" anchorCtr="0">
            <a:normAutofit/>
          </a:bodyPr>
          <a:lstStyle/>
          <a:p>
            <a:pPr marL="457200" lvl="0" indent="-304800" algn="l" rtl="0">
              <a:lnSpc>
                <a:spcPct val="115000"/>
              </a:lnSpc>
              <a:spcBef>
                <a:spcPts val="0"/>
              </a:spcBef>
              <a:spcAft>
                <a:spcPts val="0"/>
              </a:spcAft>
              <a:buClr>
                <a:srgbClr val="DE8F32"/>
              </a:buClr>
              <a:buSzPts val="1200"/>
              <a:buFont typeface="Helvetica Neue"/>
              <a:buChar char="●"/>
            </a:pPr>
            <a:r>
              <a:rPr lang="es-ES" sz="1600" b="1">
                <a:latin typeface="Avenir"/>
                <a:ea typeface="Avenir"/>
                <a:cs typeface="Avenir"/>
                <a:sym typeface="Avenir"/>
              </a:rPr>
              <a:t>recalling how the Spirit has guided the Church’s journey </a:t>
            </a:r>
            <a:r>
              <a:rPr lang="es-ES" sz="1600">
                <a:latin typeface="Avenir"/>
                <a:ea typeface="Avenir"/>
                <a:cs typeface="Avenir"/>
                <a:sym typeface="Avenir"/>
              </a:rPr>
              <a:t>through history and, today, calls us to be, together, witnesses of God’s love; </a:t>
            </a:r>
            <a:endParaRPr sz="1600">
              <a:latin typeface="Avenir"/>
              <a:ea typeface="Avenir"/>
              <a:cs typeface="Avenir"/>
              <a:sym typeface="Avenir"/>
            </a:endParaRPr>
          </a:p>
          <a:p>
            <a:pPr marL="457200" lvl="0" indent="-304800" algn="l" rtl="0">
              <a:lnSpc>
                <a:spcPct val="115000"/>
              </a:lnSpc>
              <a:spcBef>
                <a:spcPts val="0"/>
              </a:spcBef>
              <a:spcAft>
                <a:spcPts val="0"/>
              </a:spcAft>
              <a:buClr>
                <a:srgbClr val="DE8F32"/>
              </a:buClr>
              <a:buSzPts val="1200"/>
              <a:buFont typeface="Helvetica Neue"/>
              <a:buChar char="●"/>
            </a:pPr>
            <a:r>
              <a:rPr lang="es-ES" sz="1600" b="1">
                <a:latin typeface="Avenir"/>
                <a:ea typeface="Avenir"/>
                <a:cs typeface="Avenir"/>
                <a:sym typeface="Avenir"/>
              </a:rPr>
              <a:t>living a participative and inclusive ecclesial process that offers everyone</a:t>
            </a:r>
            <a:r>
              <a:rPr lang="es-ES" sz="1600">
                <a:latin typeface="Avenir"/>
                <a:ea typeface="Avenir"/>
                <a:cs typeface="Avenir"/>
                <a:sym typeface="Avenir"/>
              </a:rPr>
              <a:t>—especially those who for various reasons find themselves on the margins—the opportunity to express themselves and to be heard in order to contribute to the edification of the People of God; </a:t>
            </a:r>
            <a:endParaRPr sz="1600">
              <a:latin typeface="Avenir"/>
              <a:ea typeface="Avenir"/>
              <a:cs typeface="Avenir"/>
              <a:sym typeface="Avenir"/>
            </a:endParaRPr>
          </a:p>
          <a:p>
            <a:pPr marL="457200" lvl="0" indent="-304800" algn="l" rtl="0">
              <a:lnSpc>
                <a:spcPct val="115000"/>
              </a:lnSpc>
              <a:spcBef>
                <a:spcPts val="0"/>
              </a:spcBef>
              <a:spcAft>
                <a:spcPts val="0"/>
              </a:spcAft>
              <a:buClr>
                <a:srgbClr val="DE8F32"/>
              </a:buClr>
              <a:buSzPts val="1200"/>
              <a:buFont typeface="Helvetica Neue"/>
              <a:buChar char="●"/>
            </a:pPr>
            <a:r>
              <a:rPr lang="es-ES" sz="1600" b="1">
                <a:latin typeface="Avenir"/>
                <a:ea typeface="Avenir"/>
                <a:cs typeface="Avenir"/>
                <a:sym typeface="Avenir"/>
              </a:rPr>
              <a:t>recognizing and appreciating the wealth and the variety of the gifts and charisms </a:t>
            </a:r>
            <a:r>
              <a:rPr lang="es-ES" sz="1600">
                <a:latin typeface="Avenir"/>
                <a:ea typeface="Avenir"/>
                <a:cs typeface="Avenir"/>
                <a:sym typeface="Avenir"/>
              </a:rPr>
              <a:t>that the Spirit liberally bestows for the good of the community and the benefit of the entire human family; </a:t>
            </a:r>
            <a:endParaRPr sz="1600">
              <a:latin typeface="Avenir"/>
              <a:ea typeface="Avenir"/>
              <a:cs typeface="Avenir"/>
              <a:sym typeface="Avenir"/>
            </a:endParaRPr>
          </a:p>
          <a:p>
            <a:pPr marL="457200" lvl="0" indent="-304800" algn="l" rtl="0">
              <a:lnSpc>
                <a:spcPct val="115000"/>
              </a:lnSpc>
              <a:spcBef>
                <a:spcPts val="0"/>
              </a:spcBef>
              <a:spcAft>
                <a:spcPts val="0"/>
              </a:spcAft>
              <a:buClr>
                <a:srgbClr val="DE8F32"/>
              </a:buClr>
              <a:buSzPts val="1200"/>
              <a:buFont typeface="Helvetica Neue"/>
              <a:buChar char="●"/>
            </a:pPr>
            <a:r>
              <a:rPr lang="es-ES" sz="1600" b="1">
                <a:latin typeface="Avenir"/>
                <a:ea typeface="Avenir"/>
                <a:cs typeface="Avenir"/>
                <a:sym typeface="Avenir"/>
              </a:rPr>
              <a:t>exploring participatory ways of exercising responsibility </a:t>
            </a:r>
            <a:r>
              <a:rPr lang="es-ES" sz="1600">
                <a:latin typeface="Avenir"/>
                <a:ea typeface="Avenir"/>
                <a:cs typeface="Avenir"/>
                <a:sym typeface="Avenir"/>
              </a:rPr>
              <a:t>in the proclamation of the Gospel and in the effort to build a more beautiful and habitable world</a:t>
            </a:r>
            <a:endParaRPr sz="1600">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0">
                                            <p:txEl>
                                              <p:pRg st="0" end="0"/>
                                            </p:txEl>
                                          </p:spTgt>
                                        </p:tgtEl>
                                        <p:attrNameLst>
                                          <p:attrName>style.visibility</p:attrName>
                                        </p:attrNameLst>
                                      </p:cBhvr>
                                      <p:to>
                                        <p:strVal val="visible"/>
                                      </p:to>
                                    </p:set>
                                    <p:animEffect transition="in" filter="fade">
                                      <p:cBhvr>
                                        <p:cTn id="7" dur="500"/>
                                        <p:tgtEl>
                                          <p:spTgt spid="2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0">
                                            <p:txEl>
                                              <p:pRg st="1" end="1"/>
                                            </p:txEl>
                                          </p:spTgt>
                                        </p:tgtEl>
                                        <p:attrNameLst>
                                          <p:attrName>style.visibility</p:attrName>
                                        </p:attrNameLst>
                                      </p:cBhvr>
                                      <p:to>
                                        <p:strVal val="visible"/>
                                      </p:to>
                                    </p:set>
                                    <p:animEffect transition="in" filter="fade">
                                      <p:cBhvr>
                                        <p:cTn id="12" dur="500"/>
                                        <p:tgtEl>
                                          <p:spTgt spid="2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0">
                                            <p:txEl>
                                              <p:pRg st="2" end="2"/>
                                            </p:txEl>
                                          </p:spTgt>
                                        </p:tgtEl>
                                        <p:attrNameLst>
                                          <p:attrName>style.visibility</p:attrName>
                                        </p:attrNameLst>
                                      </p:cBhvr>
                                      <p:to>
                                        <p:strVal val="visible"/>
                                      </p:to>
                                    </p:set>
                                    <p:animEffect transition="in" filter="fade">
                                      <p:cBhvr>
                                        <p:cTn id="17" dur="500"/>
                                        <p:tgtEl>
                                          <p:spTgt spid="25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0">
                                            <p:txEl>
                                              <p:pRg st="3" end="3"/>
                                            </p:txEl>
                                          </p:spTgt>
                                        </p:tgtEl>
                                        <p:attrNameLst>
                                          <p:attrName>style.visibility</p:attrName>
                                        </p:attrNameLst>
                                      </p:cBhvr>
                                      <p:to>
                                        <p:strVal val="visible"/>
                                      </p:to>
                                    </p:set>
                                    <p:animEffect transition="in" filter="fade">
                                      <p:cBhvr>
                                        <p:cTn id="22" dur="500"/>
                                        <p:tgtEl>
                                          <p:spTgt spid="2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9"/>
          <p:cNvSpPr txBox="1">
            <a:spLocks noGrp="1"/>
          </p:cNvSpPr>
          <p:nvPr>
            <p:ph type="title"/>
          </p:nvPr>
        </p:nvSpPr>
        <p:spPr>
          <a:xfrm>
            <a:off x="398689" y="404830"/>
            <a:ext cx="8298632" cy="637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1100"/>
              <a:buNone/>
            </a:pPr>
            <a:r>
              <a:rPr lang="es-ES">
                <a:latin typeface="Avenir"/>
                <a:ea typeface="Avenir"/>
                <a:cs typeface="Avenir"/>
                <a:sym typeface="Avenir"/>
              </a:rPr>
              <a:t>The Objectives of the Synod (</a:t>
            </a:r>
            <a:r>
              <a:rPr lang="es-ES" i="1">
                <a:latin typeface="Avenir"/>
                <a:ea typeface="Avenir"/>
                <a:cs typeface="Avenir"/>
                <a:sym typeface="Avenir"/>
              </a:rPr>
              <a:t>PD,</a:t>
            </a:r>
            <a:r>
              <a:rPr lang="es-ES">
                <a:latin typeface="Avenir"/>
                <a:ea typeface="Avenir"/>
                <a:cs typeface="Avenir"/>
                <a:sym typeface="Avenir"/>
              </a:rPr>
              <a:t> 2)</a:t>
            </a:r>
            <a:endParaRPr>
              <a:latin typeface="Avenir"/>
              <a:ea typeface="Avenir"/>
              <a:cs typeface="Avenir"/>
              <a:sym typeface="Avenir"/>
            </a:endParaRPr>
          </a:p>
        </p:txBody>
      </p:sp>
      <p:sp>
        <p:nvSpPr>
          <p:cNvPr id="256" name="Google Shape;256;p19"/>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9</a:t>
            </a:fld>
            <a:endParaRPr/>
          </a:p>
        </p:txBody>
      </p:sp>
      <p:cxnSp>
        <p:nvCxnSpPr>
          <p:cNvPr id="257" name="Google Shape;257;p19"/>
          <p:cNvCxnSpPr/>
          <p:nvPr/>
        </p:nvCxnSpPr>
        <p:spPr>
          <a:xfrm>
            <a:off x="3340411" y="4938255"/>
            <a:ext cx="2186400" cy="0"/>
          </a:xfrm>
          <a:prstGeom prst="straightConnector1">
            <a:avLst/>
          </a:prstGeom>
          <a:noFill/>
          <a:ln w="28575" cap="flat" cmpd="sng">
            <a:solidFill>
              <a:srgbClr val="DE8F32"/>
            </a:solidFill>
            <a:prstDash val="dot"/>
            <a:round/>
            <a:headEnd type="none" w="sm" len="sm"/>
            <a:tailEnd type="none" w="sm" len="sm"/>
          </a:ln>
        </p:spPr>
      </p:cxnSp>
      <p:sp>
        <p:nvSpPr>
          <p:cNvPr id="258" name="Google Shape;258;p19"/>
          <p:cNvSpPr txBox="1">
            <a:spLocks noGrp="1"/>
          </p:cNvSpPr>
          <p:nvPr>
            <p:ph type="body" idx="2"/>
          </p:nvPr>
        </p:nvSpPr>
        <p:spPr>
          <a:xfrm>
            <a:off x="496859" y="988093"/>
            <a:ext cx="8026249" cy="3808607"/>
          </a:xfrm>
          <a:prstGeom prst="rect">
            <a:avLst/>
          </a:prstGeom>
          <a:noFill/>
          <a:ln>
            <a:noFill/>
          </a:ln>
        </p:spPr>
        <p:txBody>
          <a:bodyPr spcFirstLastPara="1" wrap="square" lIns="91425" tIns="91425" rIns="91425" bIns="91425" anchor="ctr" anchorCtr="0">
            <a:noAutofit/>
          </a:bodyPr>
          <a:lstStyle/>
          <a:p>
            <a:pPr marL="457200" lvl="0" indent="-304800" algn="l" rtl="0">
              <a:lnSpc>
                <a:spcPct val="115000"/>
              </a:lnSpc>
              <a:spcBef>
                <a:spcPts val="0"/>
              </a:spcBef>
              <a:spcAft>
                <a:spcPts val="0"/>
              </a:spcAft>
              <a:buSzPts val="1200"/>
              <a:buChar char="●"/>
            </a:pPr>
            <a:r>
              <a:rPr lang="es-ES" sz="1600" b="1">
                <a:latin typeface="Avenir"/>
                <a:ea typeface="Avenir"/>
                <a:cs typeface="Avenir"/>
                <a:sym typeface="Avenir"/>
              </a:rPr>
              <a:t>examining how responsibility and power are lived in the Church as well as the structures by which they are managed</a:t>
            </a:r>
            <a:r>
              <a:rPr lang="es-ES" sz="1600">
                <a:latin typeface="Avenir"/>
                <a:ea typeface="Avenir"/>
                <a:cs typeface="Avenir"/>
                <a:sym typeface="Avenir"/>
              </a:rPr>
              <a:t>, bringing to light and trying to convert prejudices and distorted practices that are not rooted in the Gospel</a:t>
            </a:r>
            <a:endParaRPr sz="1600">
              <a:latin typeface="Avenir"/>
              <a:ea typeface="Avenir"/>
              <a:cs typeface="Avenir"/>
              <a:sym typeface="Avenir"/>
            </a:endParaRPr>
          </a:p>
          <a:p>
            <a:pPr marL="457200" lvl="0" indent="-304800" algn="l" rtl="0">
              <a:lnSpc>
                <a:spcPct val="115000"/>
              </a:lnSpc>
              <a:spcBef>
                <a:spcPts val="0"/>
              </a:spcBef>
              <a:spcAft>
                <a:spcPts val="0"/>
              </a:spcAft>
              <a:buSzPts val="1200"/>
              <a:buChar char="●"/>
            </a:pPr>
            <a:r>
              <a:rPr lang="es-ES" sz="1600" b="1">
                <a:latin typeface="Avenir"/>
                <a:ea typeface="Avenir"/>
                <a:cs typeface="Avenir"/>
                <a:sym typeface="Avenir"/>
              </a:rPr>
              <a:t>accrediting the Christian community as a credible subject and reliable partner </a:t>
            </a:r>
            <a:r>
              <a:rPr lang="es-ES" sz="1600">
                <a:latin typeface="Avenir"/>
                <a:ea typeface="Avenir"/>
                <a:cs typeface="Avenir"/>
                <a:sym typeface="Avenir"/>
              </a:rPr>
              <a:t>in paths of social dialogue, healing, reconciliation, inclusion and participation, the reconstruction of democracy, the promotion of fraternity and social friendship</a:t>
            </a:r>
            <a:endParaRPr sz="1600">
              <a:latin typeface="Avenir"/>
              <a:ea typeface="Avenir"/>
              <a:cs typeface="Avenir"/>
              <a:sym typeface="Avenir"/>
            </a:endParaRPr>
          </a:p>
          <a:p>
            <a:pPr marL="457200" lvl="0" indent="-304800" algn="l" rtl="0">
              <a:lnSpc>
                <a:spcPct val="115000"/>
              </a:lnSpc>
              <a:spcBef>
                <a:spcPts val="0"/>
              </a:spcBef>
              <a:spcAft>
                <a:spcPts val="0"/>
              </a:spcAft>
              <a:buSzPts val="1200"/>
              <a:buChar char="●"/>
            </a:pPr>
            <a:r>
              <a:rPr lang="es-ES" sz="1600" b="1">
                <a:latin typeface="Avenir"/>
                <a:ea typeface="Avenir"/>
                <a:cs typeface="Avenir"/>
                <a:sym typeface="Avenir"/>
              </a:rPr>
              <a:t>regenerating relationships among members of Christian communities as well as between communities and other social groups</a:t>
            </a:r>
            <a:r>
              <a:rPr lang="es-ES" sz="1600">
                <a:latin typeface="Avenir"/>
                <a:ea typeface="Avenir"/>
                <a:cs typeface="Avenir"/>
                <a:sym typeface="Avenir"/>
              </a:rPr>
              <a:t>, e.g., communities of believers of other denominations and religions, civil society organizations, popular movements, etc</a:t>
            </a:r>
            <a:endParaRPr sz="1600">
              <a:latin typeface="Avenir"/>
              <a:ea typeface="Avenir"/>
              <a:cs typeface="Avenir"/>
              <a:sym typeface="Avenir"/>
            </a:endParaRPr>
          </a:p>
          <a:p>
            <a:pPr marL="457200" lvl="0" indent="-304800" algn="l" rtl="0">
              <a:lnSpc>
                <a:spcPct val="115000"/>
              </a:lnSpc>
              <a:spcBef>
                <a:spcPts val="0"/>
              </a:spcBef>
              <a:spcAft>
                <a:spcPts val="0"/>
              </a:spcAft>
              <a:buSzPts val="1200"/>
              <a:buChar char="●"/>
            </a:pPr>
            <a:r>
              <a:rPr lang="es-ES" sz="1600" b="1">
                <a:latin typeface="Avenir"/>
                <a:ea typeface="Avenir"/>
                <a:cs typeface="Avenir"/>
                <a:sym typeface="Avenir"/>
              </a:rPr>
              <a:t>fostering the appreciation and appropriation of the fruits of recent synodal experiences </a:t>
            </a:r>
            <a:r>
              <a:rPr lang="es-ES" sz="1600">
                <a:latin typeface="Avenir"/>
                <a:ea typeface="Avenir"/>
                <a:cs typeface="Avenir"/>
                <a:sym typeface="Avenir"/>
              </a:rPr>
              <a:t>on the universal, regional, national, and local levels</a:t>
            </a:r>
            <a:endParaRPr sz="1600">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8">
                                            <p:txEl>
                                              <p:pRg st="0" end="0"/>
                                            </p:txEl>
                                          </p:spTgt>
                                        </p:tgtEl>
                                        <p:attrNameLst>
                                          <p:attrName>style.visibility</p:attrName>
                                        </p:attrNameLst>
                                      </p:cBhvr>
                                      <p:to>
                                        <p:strVal val="visible"/>
                                      </p:to>
                                    </p:set>
                                    <p:animEffect transition="in" filter="fade">
                                      <p:cBhvr>
                                        <p:cTn id="7" dur="500"/>
                                        <p:tgtEl>
                                          <p:spTgt spid="25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58">
                                            <p:txEl>
                                              <p:pRg st="1" end="1"/>
                                            </p:txEl>
                                          </p:spTgt>
                                        </p:tgtEl>
                                        <p:attrNameLst>
                                          <p:attrName>style.visibility</p:attrName>
                                        </p:attrNameLst>
                                      </p:cBhvr>
                                      <p:to>
                                        <p:strVal val="visible"/>
                                      </p:to>
                                    </p:set>
                                    <p:animEffect transition="in" filter="fade">
                                      <p:cBhvr>
                                        <p:cTn id="10" dur="500"/>
                                        <p:tgtEl>
                                          <p:spTgt spid="25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58">
                                            <p:txEl>
                                              <p:pRg st="2" end="2"/>
                                            </p:txEl>
                                          </p:spTgt>
                                        </p:tgtEl>
                                        <p:attrNameLst>
                                          <p:attrName>style.visibility</p:attrName>
                                        </p:attrNameLst>
                                      </p:cBhvr>
                                      <p:to>
                                        <p:strVal val="visible"/>
                                      </p:to>
                                    </p:set>
                                    <p:animEffect transition="in" filter="fade">
                                      <p:cBhvr>
                                        <p:cTn id="13" dur="500"/>
                                        <p:tgtEl>
                                          <p:spTgt spid="25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58">
                                            <p:txEl>
                                              <p:pRg st="3" end="3"/>
                                            </p:txEl>
                                          </p:spTgt>
                                        </p:tgtEl>
                                        <p:attrNameLst>
                                          <p:attrName>style.visibility</p:attrName>
                                        </p:attrNameLst>
                                      </p:cBhvr>
                                      <p:to>
                                        <p:strVal val="visible"/>
                                      </p:to>
                                    </p:set>
                                    <p:animEffect transition="in" filter="fade">
                                      <p:cBhvr>
                                        <p:cTn id="16" dur="500"/>
                                        <p:tgtEl>
                                          <p:spTgt spid="2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AC4900-E3A8-9D40-BDEA-37C89D59B8A4}"/>
              </a:ext>
            </a:extLst>
          </p:cNvPr>
          <p:cNvSpPr>
            <a:spLocks noGrp="1"/>
          </p:cNvSpPr>
          <p:nvPr>
            <p:ph type="sldNum" idx="2"/>
          </p:nvPr>
        </p:nvSpPr>
        <p:spPr/>
        <p:txBody>
          <a:bodyPr/>
          <a:lstStyle/>
          <a:p>
            <a:pPr marL="0" lvl="0" indent="0" algn="r" rtl="0">
              <a:spcBef>
                <a:spcPts val="0"/>
              </a:spcBef>
              <a:spcAft>
                <a:spcPts val="0"/>
              </a:spcAft>
              <a:buNone/>
            </a:pPr>
            <a:fld id="{00000000-1234-1234-1234-123412341234}" type="slidenum">
              <a:rPr lang="es-ES" smtClean="0"/>
              <a:t>10</a:t>
            </a:fld>
            <a:endParaRPr lang="es-ES"/>
          </a:p>
        </p:txBody>
      </p:sp>
      <p:pic>
        <p:nvPicPr>
          <p:cNvPr id="8" name="Picture 7" descr="A group of people sitting in a room&#10;&#10;Description automatically generated with low confidence">
            <a:extLst>
              <a:ext uri="{FF2B5EF4-FFF2-40B4-BE49-F238E27FC236}">
                <a16:creationId xmlns:a16="http://schemas.microsoft.com/office/drawing/2014/main" id="{27F33008-80FB-CA4B-B4B7-EA73043C2590}"/>
              </a:ext>
            </a:extLst>
          </p:cNvPr>
          <p:cNvPicPr>
            <a:picLocks noChangeAspect="1"/>
          </p:cNvPicPr>
          <p:nvPr/>
        </p:nvPicPr>
        <p:blipFill>
          <a:blip r:embed="rId2"/>
          <a:stretch>
            <a:fillRect/>
          </a:stretch>
        </p:blipFill>
        <p:spPr>
          <a:xfrm>
            <a:off x="1171254" y="174660"/>
            <a:ext cx="6971620" cy="4585582"/>
          </a:xfrm>
          <a:prstGeom prst="rect">
            <a:avLst/>
          </a:prstGeom>
        </p:spPr>
      </p:pic>
    </p:spTree>
    <p:extLst>
      <p:ext uri="{BB962C8B-B14F-4D97-AF65-F5344CB8AC3E}">
        <p14:creationId xmlns:p14="http://schemas.microsoft.com/office/powerpoint/2010/main" val="1131744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2"/>
          <p:cNvSpPr txBox="1">
            <a:spLocks noGrp="1"/>
          </p:cNvSpPr>
          <p:nvPr>
            <p:ph type="body" idx="3"/>
          </p:nvPr>
        </p:nvSpPr>
        <p:spPr>
          <a:xfrm>
            <a:off x="4684542" y="1048639"/>
            <a:ext cx="4263806" cy="3145917"/>
          </a:xfrm>
          <a:prstGeom prst="rect">
            <a:avLst/>
          </a:prstGeom>
          <a:noFill/>
          <a:ln>
            <a:noFill/>
          </a:ln>
        </p:spPr>
        <p:txBody>
          <a:bodyPr spcFirstLastPara="1" wrap="square" lIns="91425" tIns="91425" rIns="91425" bIns="91425" anchor="ctr" anchorCtr="0">
            <a:noAutofit/>
          </a:bodyPr>
          <a:lstStyle/>
          <a:p>
            <a:pPr marL="342900" lvl="0" indent="-342900" algn="l" rtl="0">
              <a:lnSpc>
                <a:spcPct val="115000"/>
              </a:lnSpc>
              <a:spcBef>
                <a:spcPts val="0"/>
              </a:spcBef>
              <a:spcAft>
                <a:spcPts val="0"/>
              </a:spcAft>
              <a:buClr>
                <a:schemeClr val="dk1"/>
              </a:buClr>
              <a:buSzPts val="1100"/>
              <a:buAutoNum type="arabicPeriod"/>
            </a:pPr>
            <a:r>
              <a:rPr lang="es-ES" sz="1400">
                <a:latin typeface="Avenir"/>
                <a:ea typeface="Avenir"/>
                <a:cs typeface="Avenir"/>
                <a:sym typeface="Avenir"/>
              </a:rPr>
              <a:t>The global tragedy of the </a:t>
            </a:r>
            <a:r>
              <a:rPr lang="es-ES" sz="1400" b="1">
                <a:latin typeface="Avenir"/>
                <a:ea typeface="Avenir"/>
                <a:cs typeface="Avenir"/>
                <a:sym typeface="Avenir"/>
              </a:rPr>
              <a:t>COVID-19 pandemic</a:t>
            </a:r>
            <a:endParaRPr/>
          </a:p>
          <a:p>
            <a:pPr marL="0" lvl="0" indent="0" algn="l" rtl="0">
              <a:lnSpc>
                <a:spcPct val="115000"/>
              </a:lnSpc>
              <a:spcBef>
                <a:spcPts val="0"/>
              </a:spcBef>
              <a:spcAft>
                <a:spcPts val="0"/>
              </a:spcAft>
              <a:buClr>
                <a:schemeClr val="dk1"/>
              </a:buClr>
              <a:buSzPts val="1100"/>
              <a:buNone/>
            </a:pPr>
            <a:endParaRPr sz="1400">
              <a:latin typeface="Avenir"/>
              <a:ea typeface="Avenir"/>
              <a:cs typeface="Avenir"/>
              <a:sym typeface="Avenir"/>
            </a:endParaRPr>
          </a:p>
          <a:p>
            <a:pPr marL="342900" lvl="0" indent="-342900" algn="l" rtl="0">
              <a:lnSpc>
                <a:spcPct val="115000"/>
              </a:lnSpc>
              <a:spcBef>
                <a:spcPts val="0"/>
              </a:spcBef>
              <a:spcAft>
                <a:spcPts val="0"/>
              </a:spcAft>
              <a:buClr>
                <a:schemeClr val="dk1"/>
              </a:buClr>
              <a:buSzPts val="1100"/>
              <a:buAutoNum type="arabicPeriod"/>
            </a:pPr>
            <a:r>
              <a:rPr lang="es-ES" sz="1400" b="1">
                <a:latin typeface="Avenir"/>
                <a:ea typeface="Avenir"/>
                <a:cs typeface="Avenir"/>
                <a:sym typeface="Avenir"/>
              </a:rPr>
              <a:t>Inequalities and injustices</a:t>
            </a:r>
            <a:r>
              <a:rPr lang="es-ES" sz="1400">
                <a:latin typeface="Avenir"/>
                <a:ea typeface="Avenir"/>
                <a:cs typeface="Avenir"/>
                <a:sym typeface="Avenir"/>
              </a:rPr>
              <a:t>: massification, fragmentation, the conditions faced by migrants, divisions across the family of humanity</a:t>
            </a:r>
            <a:endParaRPr/>
          </a:p>
          <a:p>
            <a:pPr marL="342900" lvl="0" indent="-273050" algn="l" rtl="0">
              <a:lnSpc>
                <a:spcPct val="115000"/>
              </a:lnSpc>
              <a:spcBef>
                <a:spcPts val="0"/>
              </a:spcBef>
              <a:spcAft>
                <a:spcPts val="0"/>
              </a:spcAft>
              <a:buClr>
                <a:schemeClr val="dk1"/>
              </a:buClr>
              <a:buSzPts val="1100"/>
              <a:buFont typeface="Arial"/>
              <a:buNone/>
            </a:pPr>
            <a:endParaRPr sz="1400">
              <a:latin typeface="Avenir"/>
              <a:ea typeface="Avenir"/>
              <a:cs typeface="Avenir"/>
              <a:sym typeface="Avenir"/>
            </a:endParaRPr>
          </a:p>
          <a:p>
            <a:pPr marL="342900" lvl="0" indent="-342900" algn="l" rtl="0">
              <a:lnSpc>
                <a:spcPct val="115000"/>
              </a:lnSpc>
              <a:spcBef>
                <a:spcPts val="0"/>
              </a:spcBef>
              <a:spcAft>
                <a:spcPts val="0"/>
              </a:spcAft>
              <a:buClr>
                <a:schemeClr val="dk1"/>
              </a:buClr>
              <a:buSzPts val="1100"/>
              <a:buAutoNum type="arabicPeriod"/>
            </a:pPr>
            <a:r>
              <a:rPr lang="es-ES" sz="1400">
                <a:latin typeface="Avenir"/>
                <a:ea typeface="Avenir"/>
                <a:cs typeface="Avenir"/>
                <a:sym typeface="Avenir"/>
              </a:rPr>
              <a:t>The cry of the </a:t>
            </a:r>
            <a:r>
              <a:rPr lang="es-ES" sz="1400" b="1">
                <a:latin typeface="Avenir"/>
                <a:ea typeface="Avenir"/>
                <a:cs typeface="Avenir"/>
                <a:sym typeface="Avenir"/>
              </a:rPr>
              <a:t>poor</a:t>
            </a:r>
            <a:r>
              <a:rPr lang="es-ES" sz="1400">
                <a:latin typeface="Avenir"/>
                <a:ea typeface="Avenir"/>
                <a:cs typeface="Avenir"/>
                <a:sym typeface="Avenir"/>
              </a:rPr>
              <a:t> and the cry of the </a:t>
            </a:r>
            <a:r>
              <a:rPr lang="es-ES" sz="1400" b="1">
                <a:latin typeface="Avenir"/>
                <a:ea typeface="Avenir"/>
                <a:cs typeface="Avenir"/>
                <a:sym typeface="Avenir"/>
              </a:rPr>
              <a:t>earth</a:t>
            </a:r>
            <a:endParaRPr/>
          </a:p>
          <a:p>
            <a:pPr marL="342900" lvl="0" indent="-273050" algn="l" rtl="0">
              <a:lnSpc>
                <a:spcPct val="115000"/>
              </a:lnSpc>
              <a:spcBef>
                <a:spcPts val="0"/>
              </a:spcBef>
              <a:spcAft>
                <a:spcPts val="0"/>
              </a:spcAft>
              <a:buClr>
                <a:schemeClr val="dk1"/>
              </a:buClr>
              <a:buSzPts val="1100"/>
              <a:buNone/>
            </a:pPr>
            <a:endParaRPr sz="1400">
              <a:latin typeface="Avenir"/>
              <a:ea typeface="Avenir"/>
              <a:cs typeface="Avenir"/>
              <a:sym typeface="Avenir"/>
            </a:endParaRPr>
          </a:p>
          <a:p>
            <a:pPr marL="0" lvl="0" indent="0" algn="l" rtl="0">
              <a:lnSpc>
                <a:spcPct val="115000"/>
              </a:lnSpc>
              <a:spcBef>
                <a:spcPts val="0"/>
              </a:spcBef>
              <a:spcAft>
                <a:spcPts val="0"/>
              </a:spcAft>
              <a:buClr>
                <a:schemeClr val="dk1"/>
              </a:buClr>
              <a:buSzPts val="1100"/>
              <a:buNone/>
            </a:pPr>
            <a:r>
              <a:rPr lang="es-ES" sz="1400" b="1" i="1">
                <a:latin typeface="Avenir"/>
                <a:ea typeface="Avenir"/>
                <a:cs typeface="Avenir"/>
                <a:sym typeface="Avenir"/>
              </a:rPr>
              <a:t>We are all in the same boat…</a:t>
            </a:r>
            <a:r>
              <a:rPr lang="es-ES" sz="1400" i="1">
                <a:latin typeface="Avenir"/>
                <a:ea typeface="Avenir"/>
                <a:cs typeface="Avenir"/>
                <a:sym typeface="Avenir"/>
              </a:rPr>
              <a:t>We are one human family living in our common home.</a:t>
            </a:r>
            <a:endParaRPr/>
          </a:p>
          <a:p>
            <a:pPr marL="0" lvl="0" indent="0" algn="r" rtl="0">
              <a:lnSpc>
                <a:spcPct val="115000"/>
              </a:lnSpc>
              <a:spcBef>
                <a:spcPts val="0"/>
              </a:spcBef>
              <a:spcAft>
                <a:spcPts val="0"/>
              </a:spcAft>
              <a:buClr>
                <a:schemeClr val="dk1"/>
              </a:buClr>
              <a:buSzPts val="1100"/>
              <a:buNone/>
            </a:pPr>
            <a:r>
              <a:rPr lang="es-ES" sz="1400" i="1">
                <a:latin typeface="Avenir"/>
                <a:ea typeface="Avenir"/>
                <a:cs typeface="Avenir"/>
                <a:sym typeface="Avenir"/>
              </a:rPr>
              <a:t>(Laudato Si’ and Fratelli Tutti)</a:t>
            </a:r>
            <a:endParaRPr sz="1400">
              <a:latin typeface="Avenir"/>
              <a:ea typeface="Avenir"/>
              <a:cs typeface="Avenir"/>
              <a:sym typeface="Avenir"/>
            </a:endParaRPr>
          </a:p>
        </p:txBody>
      </p:sp>
      <p:sp>
        <p:nvSpPr>
          <p:cNvPr id="280" name="Google Shape;280;p22"/>
          <p:cNvSpPr txBox="1">
            <a:spLocks noGrp="1"/>
          </p:cNvSpPr>
          <p:nvPr>
            <p:ph type="title"/>
          </p:nvPr>
        </p:nvSpPr>
        <p:spPr>
          <a:xfrm>
            <a:off x="398689" y="404830"/>
            <a:ext cx="8298632" cy="637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48888"/>
              <a:buFont typeface="Arial"/>
              <a:buNone/>
            </a:pPr>
            <a:r>
              <a:rPr lang="es-ES">
                <a:latin typeface="Avenir"/>
                <a:ea typeface="Avenir"/>
                <a:cs typeface="Avenir"/>
                <a:sym typeface="Avenir"/>
              </a:rPr>
              <a:t>Discerning the signs of the times in the light of the Gospel</a:t>
            </a:r>
            <a:endParaRPr>
              <a:latin typeface="Avenir"/>
              <a:ea typeface="Avenir"/>
              <a:cs typeface="Avenir"/>
              <a:sym typeface="Avenir"/>
            </a:endParaRPr>
          </a:p>
        </p:txBody>
      </p:sp>
      <p:sp>
        <p:nvSpPr>
          <p:cNvPr id="281" name="Google Shape;281;p22"/>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11</a:t>
            </a:fld>
            <a:endParaRPr/>
          </a:p>
        </p:txBody>
      </p:sp>
      <p:cxnSp>
        <p:nvCxnSpPr>
          <p:cNvPr id="282" name="Google Shape;282;p22"/>
          <p:cNvCxnSpPr/>
          <p:nvPr/>
        </p:nvCxnSpPr>
        <p:spPr>
          <a:xfrm>
            <a:off x="3490792" y="4537137"/>
            <a:ext cx="2186400" cy="0"/>
          </a:xfrm>
          <a:prstGeom prst="straightConnector1">
            <a:avLst/>
          </a:prstGeom>
          <a:noFill/>
          <a:ln w="28575" cap="flat" cmpd="sng">
            <a:solidFill>
              <a:srgbClr val="DE8F32"/>
            </a:solidFill>
            <a:prstDash val="dot"/>
            <a:round/>
            <a:headEnd type="none" w="sm" len="sm"/>
            <a:tailEnd type="none" w="sm" len="sm"/>
          </a:ln>
        </p:spPr>
      </p:cxnSp>
      <p:sp>
        <p:nvSpPr>
          <p:cNvPr id="283" name="Google Shape;283;p22"/>
          <p:cNvSpPr txBox="1">
            <a:spLocks noGrp="1"/>
          </p:cNvSpPr>
          <p:nvPr>
            <p:ph type="body" idx="2"/>
          </p:nvPr>
        </p:nvSpPr>
        <p:spPr>
          <a:xfrm>
            <a:off x="575884" y="1048639"/>
            <a:ext cx="3735861" cy="3145917"/>
          </a:xfrm>
          <a:prstGeom prst="rect">
            <a:avLst/>
          </a:prstGeom>
          <a:noFill/>
          <a:ln>
            <a:noFill/>
          </a:ln>
        </p:spPr>
        <p:txBody>
          <a:bodyPr spcFirstLastPara="1" wrap="square" lIns="91425" tIns="91425" rIns="91425" bIns="91425" anchor="ctr" anchorCtr="0">
            <a:normAutofit fontScale="92500"/>
          </a:bodyPr>
          <a:lstStyle/>
          <a:p>
            <a:pPr marL="152400" lvl="0" indent="0" algn="just" rtl="0">
              <a:lnSpc>
                <a:spcPct val="115000"/>
              </a:lnSpc>
              <a:spcBef>
                <a:spcPts val="0"/>
              </a:spcBef>
              <a:spcAft>
                <a:spcPts val="0"/>
              </a:spcAft>
              <a:buSzPct val="81081"/>
              <a:buNone/>
            </a:pPr>
            <a:r>
              <a:rPr lang="es-ES" sz="1600">
                <a:latin typeface="Avenir"/>
                <a:ea typeface="Avenir"/>
                <a:cs typeface="Avenir"/>
                <a:sym typeface="Avenir"/>
              </a:rPr>
              <a:t>“The synodal journey unfolds within a historical context marked by epochal changes in society and by a crucial transition in the life of the Church, which cannot be ignored: it is within the folds of the complexity of this context, in its tensions and contradictions, that we are called to ‘scrutinize the </a:t>
            </a:r>
            <a:r>
              <a:rPr lang="es-ES" sz="1600" b="1">
                <a:latin typeface="Avenir"/>
                <a:ea typeface="Avenir"/>
                <a:cs typeface="Avenir"/>
                <a:sym typeface="Avenir"/>
              </a:rPr>
              <a:t>signs of the times </a:t>
            </a:r>
            <a:r>
              <a:rPr lang="es-ES" sz="1600">
                <a:latin typeface="Avenir"/>
                <a:ea typeface="Avenir"/>
                <a:cs typeface="Avenir"/>
                <a:sym typeface="Avenir"/>
              </a:rPr>
              <a:t>and interpret them in the </a:t>
            </a:r>
            <a:r>
              <a:rPr lang="es-ES" sz="1600" b="1">
                <a:latin typeface="Avenir"/>
                <a:ea typeface="Avenir"/>
                <a:cs typeface="Avenir"/>
                <a:sym typeface="Avenir"/>
              </a:rPr>
              <a:t>light of the Gospel</a:t>
            </a:r>
            <a:r>
              <a:rPr lang="es-ES" sz="1600">
                <a:latin typeface="Avenir"/>
                <a:ea typeface="Avenir"/>
                <a:cs typeface="Avenir"/>
                <a:sym typeface="Avenir"/>
              </a:rPr>
              <a:t>’ (GS, 4).” </a:t>
            </a:r>
            <a:endParaRPr/>
          </a:p>
          <a:p>
            <a:pPr marL="152400" lvl="0" indent="0" algn="r" rtl="0">
              <a:lnSpc>
                <a:spcPct val="115000"/>
              </a:lnSpc>
              <a:spcBef>
                <a:spcPts val="0"/>
              </a:spcBef>
              <a:spcAft>
                <a:spcPts val="0"/>
              </a:spcAft>
              <a:buSzPct val="86486"/>
              <a:buNone/>
            </a:pPr>
            <a:r>
              <a:rPr lang="es-ES" sz="1500">
                <a:latin typeface="Avenir"/>
                <a:ea typeface="Avenir"/>
                <a:cs typeface="Avenir"/>
                <a:sym typeface="Avenir"/>
              </a:rPr>
              <a:t>(</a:t>
            </a:r>
            <a:r>
              <a:rPr lang="es-ES" sz="1500" i="1">
                <a:latin typeface="Avenir"/>
                <a:ea typeface="Avenir"/>
                <a:cs typeface="Avenir"/>
                <a:sym typeface="Avenir"/>
              </a:rPr>
              <a:t>PD</a:t>
            </a:r>
            <a:r>
              <a:rPr lang="es-ES" sz="1500">
                <a:latin typeface="Avenir"/>
                <a:ea typeface="Avenir"/>
                <a:cs typeface="Avenir"/>
                <a:sym typeface="Avenir"/>
              </a:rPr>
              <a:t>, 4)</a:t>
            </a:r>
            <a:endParaRPr sz="1500">
              <a:latin typeface="Avenir"/>
              <a:ea typeface="Avenir"/>
              <a:cs typeface="Avenir"/>
              <a:sym typeface="Aveni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3"/>
          <p:cNvSpPr txBox="1">
            <a:spLocks noGrp="1"/>
          </p:cNvSpPr>
          <p:nvPr>
            <p:ph type="title"/>
          </p:nvPr>
        </p:nvSpPr>
        <p:spPr>
          <a:xfrm>
            <a:off x="668074" y="896724"/>
            <a:ext cx="8054023" cy="1755036"/>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500"/>
              <a:buFont typeface="Helvetica Neue"/>
              <a:buNone/>
            </a:pPr>
            <a:r>
              <a:rPr lang="es-ES" b="0">
                <a:latin typeface="Avenir"/>
                <a:ea typeface="Avenir"/>
                <a:cs typeface="Avenir"/>
                <a:sym typeface="Avenir"/>
              </a:rPr>
              <a:t>“Within this context, </a:t>
            </a:r>
            <a:r>
              <a:rPr lang="es-ES">
                <a:latin typeface="Avenir"/>
                <a:ea typeface="Avenir"/>
                <a:cs typeface="Avenir"/>
                <a:sym typeface="Avenir"/>
              </a:rPr>
              <a:t>synodality represents the main road for the Church</a:t>
            </a:r>
            <a:r>
              <a:rPr lang="es-ES" b="0">
                <a:latin typeface="Avenir"/>
                <a:ea typeface="Avenir"/>
                <a:cs typeface="Avenir"/>
                <a:sym typeface="Avenir"/>
              </a:rPr>
              <a:t>,called to renew herself under the action of the Spirit and by listening to the Word.” </a:t>
            </a:r>
            <a:r>
              <a:rPr lang="es-ES" sz="1800" b="0">
                <a:latin typeface="Avenir"/>
                <a:ea typeface="Avenir"/>
                <a:cs typeface="Avenir"/>
                <a:sym typeface="Avenir"/>
              </a:rPr>
              <a:t>(</a:t>
            </a:r>
            <a:r>
              <a:rPr lang="es-ES" sz="1800" b="0" i="1">
                <a:latin typeface="Avenir"/>
                <a:ea typeface="Avenir"/>
                <a:cs typeface="Avenir"/>
                <a:sym typeface="Avenir"/>
              </a:rPr>
              <a:t>PD</a:t>
            </a:r>
            <a:r>
              <a:rPr lang="es-ES" sz="1800" b="0">
                <a:latin typeface="Avenir"/>
                <a:ea typeface="Avenir"/>
                <a:cs typeface="Avenir"/>
                <a:sym typeface="Avenir"/>
              </a:rPr>
              <a:t>, 9)</a:t>
            </a:r>
            <a:endParaRPr sz="1800" b="0">
              <a:latin typeface="Avenir"/>
              <a:ea typeface="Avenir"/>
              <a:cs typeface="Avenir"/>
              <a:sym typeface="Avenir"/>
            </a:endParaRPr>
          </a:p>
        </p:txBody>
      </p:sp>
      <p:sp>
        <p:nvSpPr>
          <p:cNvPr id="289" name="Google Shape;289;p2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12</a:t>
            </a:fld>
            <a:endParaRPr/>
          </a:p>
        </p:txBody>
      </p:sp>
      <p:sp>
        <p:nvSpPr>
          <p:cNvPr id="290" name="Google Shape;290;p23"/>
          <p:cNvSpPr txBox="1">
            <a:spLocks noGrp="1"/>
          </p:cNvSpPr>
          <p:nvPr>
            <p:ph type="body" idx="3"/>
          </p:nvPr>
        </p:nvSpPr>
        <p:spPr>
          <a:xfrm>
            <a:off x="589085" y="2723951"/>
            <a:ext cx="7853815" cy="1395508"/>
          </a:xfrm>
          <a:prstGeom prst="rect">
            <a:avLst/>
          </a:prstGeom>
          <a:noFill/>
          <a:ln>
            <a:noFill/>
          </a:ln>
        </p:spPr>
        <p:txBody>
          <a:bodyPr spcFirstLastPara="1" wrap="square" lIns="91425" tIns="91425" rIns="91425" bIns="91425" anchor="ctr" anchorCtr="0">
            <a:normAutofit/>
          </a:bodyPr>
          <a:lstStyle/>
          <a:p>
            <a:pPr marL="457200" lvl="0" indent="-304800" algn="l" rtl="0">
              <a:lnSpc>
                <a:spcPct val="115000"/>
              </a:lnSpc>
              <a:spcBef>
                <a:spcPts val="0"/>
              </a:spcBef>
              <a:spcAft>
                <a:spcPts val="0"/>
              </a:spcAft>
              <a:buClr>
                <a:srgbClr val="DE8F32"/>
              </a:buClr>
              <a:buSzPts val="1200"/>
              <a:buFont typeface="Helvetica Neue"/>
              <a:buChar char="●"/>
            </a:pPr>
            <a:r>
              <a:rPr lang="es-ES" sz="2000" i="1">
                <a:latin typeface="Avenir"/>
                <a:ea typeface="Avenir"/>
                <a:cs typeface="Avenir"/>
                <a:sym typeface="Avenir"/>
              </a:rPr>
              <a:t>Imagining a different future for the Church</a:t>
            </a:r>
            <a:endParaRPr/>
          </a:p>
          <a:p>
            <a:pPr marL="457200" lvl="0" indent="-304800" algn="l" rtl="0">
              <a:lnSpc>
                <a:spcPct val="115000"/>
              </a:lnSpc>
              <a:spcBef>
                <a:spcPts val="0"/>
              </a:spcBef>
              <a:spcAft>
                <a:spcPts val="0"/>
              </a:spcAft>
              <a:buClr>
                <a:srgbClr val="DE8F32"/>
              </a:buClr>
              <a:buSzPts val="1200"/>
              <a:buFont typeface="Helvetica Neue"/>
              <a:buChar char="●"/>
            </a:pPr>
            <a:r>
              <a:rPr lang="es-ES" sz="2000" i="1">
                <a:latin typeface="Avenir"/>
                <a:ea typeface="Avenir"/>
                <a:cs typeface="Avenir"/>
                <a:sym typeface="Avenir"/>
              </a:rPr>
              <a:t>Being a prophetic witness to the human family, which needs to be united around a common goal</a:t>
            </a:r>
            <a:endParaRPr sz="2000" i="1">
              <a:latin typeface="Avenir"/>
              <a:ea typeface="Avenir"/>
              <a:cs typeface="Avenir"/>
              <a:sym typeface="Aveni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28"/>
          <p:cNvSpPr txBox="1">
            <a:spLocks noGrp="1"/>
          </p:cNvSpPr>
          <p:nvPr>
            <p:ph type="title"/>
          </p:nvPr>
        </p:nvSpPr>
        <p:spPr>
          <a:xfrm>
            <a:off x="668075" y="235543"/>
            <a:ext cx="4181400" cy="637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500"/>
              <a:buFont typeface="Helvetica Neue"/>
              <a:buNone/>
            </a:pPr>
            <a:r>
              <a:rPr lang="es-ES"/>
              <a:t>Ten Themes to Explore</a:t>
            </a:r>
            <a:endParaRPr/>
          </a:p>
        </p:txBody>
      </p:sp>
      <p:sp>
        <p:nvSpPr>
          <p:cNvPr id="329" name="Google Shape;329;p28"/>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13</a:t>
            </a:fld>
            <a:endParaRPr/>
          </a:p>
        </p:txBody>
      </p:sp>
      <p:sp>
        <p:nvSpPr>
          <p:cNvPr id="330" name="Google Shape;330;p28"/>
          <p:cNvSpPr txBox="1">
            <a:spLocks noGrp="1"/>
          </p:cNvSpPr>
          <p:nvPr>
            <p:ph type="body" idx="2"/>
          </p:nvPr>
        </p:nvSpPr>
        <p:spPr>
          <a:xfrm>
            <a:off x="668075" y="801857"/>
            <a:ext cx="3626400" cy="3995225"/>
          </a:xfrm>
          <a:prstGeom prst="rect">
            <a:avLst/>
          </a:prstGeom>
          <a:noFill/>
          <a:ln>
            <a:noFill/>
          </a:ln>
        </p:spPr>
        <p:txBody>
          <a:bodyPr spcFirstLastPara="1" wrap="square" lIns="91425" tIns="91425" rIns="91425" bIns="91425" anchor="ctr" anchorCtr="0">
            <a:noAutofit/>
          </a:bodyPr>
          <a:lstStyle/>
          <a:p>
            <a:pPr marL="457200" lvl="0" indent="-304800" algn="l" rtl="0">
              <a:lnSpc>
                <a:spcPct val="115000"/>
              </a:lnSpc>
              <a:spcBef>
                <a:spcPts val="0"/>
              </a:spcBef>
              <a:spcAft>
                <a:spcPts val="0"/>
              </a:spcAft>
              <a:buSzPts val="1200"/>
              <a:buFont typeface="Arial"/>
              <a:buAutoNum type="romanUcPeriod"/>
            </a:pPr>
            <a:r>
              <a:rPr lang="es-ES" sz="1100" b="1"/>
              <a:t>COMPANIONS ON THE JOURNEY: </a:t>
            </a:r>
            <a:r>
              <a:rPr lang="es-ES" sz="1100" i="1"/>
              <a:t>In the Church and in society, we are side by side on the same road.</a:t>
            </a:r>
            <a:r>
              <a:rPr lang="es-ES" sz="1100" b="1" i="1"/>
              <a:t> </a:t>
            </a:r>
            <a:endParaRPr sz="1100" b="1" i="1"/>
          </a:p>
          <a:p>
            <a:pPr marL="457200" lvl="0" indent="-228600" algn="l" rtl="0">
              <a:lnSpc>
                <a:spcPct val="115000"/>
              </a:lnSpc>
              <a:spcBef>
                <a:spcPts val="0"/>
              </a:spcBef>
              <a:spcAft>
                <a:spcPts val="0"/>
              </a:spcAft>
              <a:buSzPts val="1200"/>
              <a:buFont typeface="Arial"/>
              <a:buNone/>
            </a:pPr>
            <a:endParaRPr sz="600"/>
          </a:p>
          <a:p>
            <a:pPr marL="457200" lvl="0" indent="-304800" algn="l" rtl="0">
              <a:lnSpc>
                <a:spcPct val="115000"/>
              </a:lnSpc>
              <a:spcBef>
                <a:spcPts val="0"/>
              </a:spcBef>
              <a:spcAft>
                <a:spcPts val="0"/>
              </a:spcAft>
              <a:buSzPts val="1200"/>
              <a:buFont typeface="Arial"/>
              <a:buAutoNum type="romanUcPeriod"/>
            </a:pPr>
            <a:r>
              <a:rPr lang="es-ES" sz="1100" b="1"/>
              <a:t>LISTENING: </a:t>
            </a:r>
            <a:r>
              <a:rPr lang="es-ES" sz="1100" i="1"/>
              <a:t>Listening is the first step, but it requires having an open mind and heart, without prejudice</a:t>
            </a:r>
            <a:r>
              <a:rPr lang="es-ES" sz="1100" b="1" i="1"/>
              <a:t>.</a:t>
            </a:r>
            <a:r>
              <a:rPr lang="es-ES" sz="1100" b="1"/>
              <a:t> </a:t>
            </a:r>
            <a:endParaRPr sz="1100" b="1"/>
          </a:p>
          <a:p>
            <a:pPr marL="457200" lvl="0" indent="-228600" algn="l" rtl="0">
              <a:lnSpc>
                <a:spcPct val="115000"/>
              </a:lnSpc>
              <a:spcBef>
                <a:spcPts val="0"/>
              </a:spcBef>
              <a:spcAft>
                <a:spcPts val="0"/>
              </a:spcAft>
              <a:buSzPts val="1200"/>
              <a:buFont typeface="Arial"/>
              <a:buNone/>
            </a:pPr>
            <a:endParaRPr sz="600"/>
          </a:p>
          <a:p>
            <a:pPr marL="457200" lvl="0" indent="-304800" algn="l" rtl="0">
              <a:lnSpc>
                <a:spcPct val="115000"/>
              </a:lnSpc>
              <a:spcBef>
                <a:spcPts val="0"/>
              </a:spcBef>
              <a:spcAft>
                <a:spcPts val="0"/>
              </a:spcAft>
              <a:buSzPts val="1200"/>
              <a:buFont typeface="Arial"/>
              <a:buAutoNum type="romanUcPeriod"/>
            </a:pPr>
            <a:r>
              <a:rPr lang="es-ES" sz="1100" b="1"/>
              <a:t>SPEAKING OUT: </a:t>
            </a:r>
            <a:r>
              <a:rPr lang="es-ES" sz="1100" i="1"/>
              <a:t>All are invited to speak with courage and parrhesia, that is, integrating freedom, truth, and charity. </a:t>
            </a:r>
            <a:endParaRPr sz="1100" i="1"/>
          </a:p>
          <a:p>
            <a:pPr marL="457200" lvl="0" indent="-228600" algn="l" rtl="0">
              <a:lnSpc>
                <a:spcPct val="115000"/>
              </a:lnSpc>
              <a:spcBef>
                <a:spcPts val="0"/>
              </a:spcBef>
              <a:spcAft>
                <a:spcPts val="0"/>
              </a:spcAft>
              <a:buSzPts val="1200"/>
              <a:buFont typeface="Arial"/>
              <a:buNone/>
            </a:pPr>
            <a:endParaRPr sz="600"/>
          </a:p>
          <a:p>
            <a:pPr marL="457200" lvl="0" indent="-304800" algn="l" rtl="0">
              <a:lnSpc>
                <a:spcPct val="115000"/>
              </a:lnSpc>
              <a:spcBef>
                <a:spcPts val="0"/>
              </a:spcBef>
              <a:spcAft>
                <a:spcPts val="0"/>
              </a:spcAft>
              <a:buSzPts val="1200"/>
              <a:buFont typeface="Arial"/>
              <a:buAutoNum type="romanUcPeriod"/>
            </a:pPr>
            <a:r>
              <a:rPr lang="es-ES" sz="1100" b="1"/>
              <a:t>CELEBRATION: </a:t>
            </a:r>
            <a:r>
              <a:rPr lang="es-ES" sz="1100" i="1"/>
              <a:t>“Journeying together” is only possible if it is based on communal listening to the Word and the celebration of the Eucharist</a:t>
            </a:r>
            <a:r>
              <a:rPr lang="es-ES" sz="1100" b="1" i="1"/>
              <a:t>. </a:t>
            </a:r>
            <a:endParaRPr sz="1100" b="1" i="1"/>
          </a:p>
          <a:p>
            <a:pPr marL="457200" lvl="0" indent="-228600" algn="l" rtl="0">
              <a:lnSpc>
                <a:spcPct val="115000"/>
              </a:lnSpc>
              <a:spcBef>
                <a:spcPts val="0"/>
              </a:spcBef>
              <a:spcAft>
                <a:spcPts val="0"/>
              </a:spcAft>
              <a:buSzPts val="1200"/>
              <a:buFont typeface="Arial"/>
              <a:buNone/>
            </a:pPr>
            <a:endParaRPr sz="600"/>
          </a:p>
          <a:p>
            <a:pPr marL="457200" lvl="0" indent="-304800" algn="l" rtl="0">
              <a:lnSpc>
                <a:spcPct val="115000"/>
              </a:lnSpc>
              <a:spcBef>
                <a:spcPts val="0"/>
              </a:spcBef>
              <a:spcAft>
                <a:spcPts val="0"/>
              </a:spcAft>
              <a:buSzPts val="1200"/>
              <a:buFont typeface="Arial"/>
              <a:buAutoNum type="romanUcPeriod"/>
            </a:pPr>
            <a:r>
              <a:rPr lang="es-ES" sz="1100" b="1"/>
              <a:t>SHARING RESPONSIBILITY FOR OUR COMMON MISSION: </a:t>
            </a:r>
            <a:r>
              <a:rPr lang="es-ES" sz="1100" i="1"/>
              <a:t>Synodality is at the service of the mission of the Church, in which all members are called to participate. </a:t>
            </a:r>
            <a:endParaRPr sz="1100"/>
          </a:p>
        </p:txBody>
      </p:sp>
      <p:sp>
        <p:nvSpPr>
          <p:cNvPr id="331" name="Google Shape;331;p28"/>
          <p:cNvSpPr txBox="1">
            <a:spLocks noGrp="1"/>
          </p:cNvSpPr>
          <p:nvPr>
            <p:ph type="body" idx="3"/>
          </p:nvPr>
        </p:nvSpPr>
        <p:spPr>
          <a:xfrm>
            <a:off x="4849500" y="168813"/>
            <a:ext cx="3593400" cy="4855723"/>
          </a:xfrm>
          <a:prstGeom prst="rect">
            <a:avLst/>
          </a:prstGeom>
          <a:noFill/>
          <a:ln>
            <a:noFill/>
          </a:ln>
        </p:spPr>
        <p:txBody>
          <a:bodyPr spcFirstLastPara="1" wrap="square" lIns="91425" tIns="91425" rIns="91425" bIns="91425" anchor="ctr" anchorCtr="0">
            <a:noAutofit/>
          </a:bodyPr>
          <a:lstStyle/>
          <a:p>
            <a:pPr marL="457200" lvl="0" indent="-304800" algn="l" rtl="0">
              <a:lnSpc>
                <a:spcPct val="115000"/>
              </a:lnSpc>
              <a:spcBef>
                <a:spcPts val="0"/>
              </a:spcBef>
              <a:spcAft>
                <a:spcPts val="0"/>
              </a:spcAft>
              <a:buSzPts val="1200"/>
              <a:buFont typeface="Arial"/>
              <a:buAutoNum type="romanUcPeriod" startAt="6"/>
            </a:pPr>
            <a:r>
              <a:rPr lang="es-ES" sz="1100" b="1"/>
              <a:t>DIALOGUE IN CHURCH AND SOCIETY</a:t>
            </a:r>
            <a:r>
              <a:rPr lang="es-ES" sz="1100"/>
              <a:t>: </a:t>
            </a:r>
            <a:r>
              <a:rPr lang="es-ES" sz="1100" i="1"/>
              <a:t>Dialogue is a path of perseverance that also includes silences and sufferings, but which is capable of gathering the experience of persons and peoples. </a:t>
            </a:r>
            <a:endParaRPr sz="1100" i="1"/>
          </a:p>
          <a:p>
            <a:pPr marL="457200" lvl="0" indent="-228600" algn="l" rtl="0">
              <a:lnSpc>
                <a:spcPct val="115000"/>
              </a:lnSpc>
              <a:spcBef>
                <a:spcPts val="0"/>
              </a:spcBef>
              <a:spcAft>
                <a:spcPts val="0"/>
              </a:spcAft>
              <a:buSzPts val="1200"/>
              <a:buFont typeface="Arial"/>
              <a:buNone/>
            </a:pPr>
            <a:endParaRPr sz="600"/>
          </a:p>
          <a:p>
            <a:pPr marL="457200" lvl="0" indent="-304800" algn="l" rtl="0">
              <a:lnSpc>
                <a:spcPct val="115000"/>
              </a:lnSpc>
              <a:spcBef>
                <a:spcPts val="0"/>
              </a:spcBef>
              <a:spcAft>
                <a:spcPts val="0"/>
              </a:spcAft>
              <a:buSzPts val="1200"/>
              <a:buFont typeface="Arial"/>
              <a:buAutoNum type="romanUcPeriod" startAt="6"/>
            </a:pPr>
            <a:r>
              <a:rPr lang="es-ES" sz="1100" b="1"/>
              <a:t>ECUMENISM</a:t>
            </a:r>
            <a:r>
              <a:rPr lang="es-ES" sz="1100"/>
              <a:t>: </a:t>
            </a:r>
            <a:r>
              <a:rPr lang="es-ES" sz="1100" i="1"/>
              <a:t>The dialogue between Christians of different confessions, united by one baptism, has a special place in the synodal journey. </a:t>
            </a:r>
            <a:endParaRPr sz="1100" i="1"/>
          </a:p>
          <a:p>
            <a:pPr marL="457200" lvl="0" indent="-228600" algn="l" rtl="0">
              <a:lnSpc>
                <a:spcPct val="115000"/>
              </a:lnSpc>
              <a:spcBef>
                <a:spcPts val="0"/>
              </a:spcBef>
              <a:spcAft>
                <a:spcPts val="0"/>
              </a:spcAft>
              <a:buSzPts val="1200"/>
              <a:buFont typeface="Arial"/>
              <a:buNone/>
            </a:pPr>
            <a:endParaRPr sz="600"/>
          </a:p>
          <a:p>
            <a:pPr marL="457200" lvl="0" indent="-304800" algn="l" rtl="0">
              <a:lnSpc>
                <a:spcPct val="115000"/>
              </a:lnSpc>
              <a:spcBef>
                <a:spcPts val="0"/>
              </a:spcBef>
              <a:spcAft>
                <a:spcPts val="0"/>
              </a:spcAft>
              <a:buSzPts val="1200"/>
              <a:buFont typeface="Arial"/>
              <a:buAutoNum type="romanUcPeriod" startAt="6"/>
            </a:pPr>
            <a:r>
              <a:rPr lang="es-ES" sz="1100" b="1"/>
              <a:t>AUTHORITY AND PARTICIPATION</a:t>
            </a:r>
            <a:r>
              <a:rPr lang="es-ES" sz="1100"/>
              <a:t>: </a:t>
            </a:r>
            <a:r>
              <a:rPr lang="es-ES" sz="1100" i="1"/>
              <a:t>A synodal Church is a participatory and co-responsible Church.</a:t>
            </a:r>
            <a:r>
              <a:rPr lang="es-ES" sz="1100"/>
              <a:t> </a:t>
            </a:r>
            <a:endParaRPr sz="1100"/>
          </a:p>
          <a:p>
            <a:pPr marL="457200" lvl="0" indent="-228600" algn="l" rtl="0">
              <a:lnSpc>
                <a:spcPct val="115000"/>
              </a:lnSpc>
              <a:spcBef>
                <a:spcPts val="0"/>
              </a:spcBef>
              <a:spcAft>
                <a:spcPts val="0"/>
              </a:spcAft>
              <a:buSzPts val="1200"/>
              <a:buFont typeface="Arial"/>
              <a:buNone/>
            </a:pPr>
            <a:endParaRPr sz="600"/>
          </a:p>
          <a:p>
            <a:pPr marL="457200" lvl="0" indent="-304800" algn="l" rtl="0">
              <a:lnSpc>
                <a:spcPct val="115000"/>
              </a:lnSpc>
              <a:spcBef>
                <a:spcPts val="0"/>
              </a:spcBef>
              <a:spcAft>
                <a:spcPts val="0"/>
              </a:spcAft>
              <a:buSzPts val="1200"/>
              <a:buFont typeface="Arial"/>
              <a:buAutoNum type="romanUcPeriod" startAt="6"/>
            </a:pPr>
            <a:r>
              <a:rPr lang="es-ES" sz="1100" b="1"/>
              <a:t>DISCERNING AND DECIDING</a:t>
            </a:r>
            <a:r>
              <a:rPr lang="es-ES" sz="1100"/>
              <a:t>: </a:t>
            </a:r>
            <a:r>
              <a:rPr lang="es-ES" sz="1100" i="1"/>
              <a:t>In a synodal style, decisions are made through discernment, based on a consensus that flows from the common obedience to the Spirit. </a:t>
            </a:r>
            <a:endParaRPr sz="1100" i="1"/>
          </a:p>
          <a:p>
            <a:pPr marL="457200" lvl="0" indent="-228600" algn="l" rtl="0">
              <a:lnSpc>
                <a:spcPct val="115000"/>
              </a:lnSpc>
              <a:spcBef>
                <a:spcPts val="0"/>
              </a:spcBef>
              <a:spcAft>
                <a:spcPts val="0"/>
              </a:spcAft>
              <a:buSzPts val="1200"/>
              <a:buFont typeface="Arial"/>
              <a:buNone/>
            </a:pPr>
            <a:endParaRPr sz="600"/>
          </a:p>
          <a:p>
            <a:pPr marL="457200" lvl="0" indent="-304800" algn="l" rtl="0">
              <a:lnSpc>
                <a:spcPct val="115000"/>
              </a:lnSpc>
              <a:spcBef>
                <a:spcPts val="0"/>
              </a:spcBef>
              <a:spcAft>
                <a:spcPts val="0"/>
              </a:spcAft>
              <a:buSzPts val="1200"/>
              <a:buFont typeface="Arial"/>
              <a:buAutoNum type="romanUcPeriod" startAt="6"/>
            </a:pPr>
            <a:r>
              <a:rPr lang="es-ES" sz="1100" b="1"/>
              <a:t>FORMING OURSELVES IN SYNODALITY</a:t>
            </a:r>
            <a:r>
              <a:rPr lang="es-ES" sz="1100"/>
              <a:t>: </a:t>
            </a:r>
            <a:r>
              <a:rPr lang="es-ES" sz="1100" i="1"/>
              <a:t>The spirituality of journeying together is called to become an educational principle for the formation of the human person and of the Christian, of the families, and of the communities.</a:t>
            </a:r>
            <a:r>
              <a:rPr lang="es-ES" sz="1100"/>
              <a:t> </a:t>
            </a:r>
            <a:endParaRPr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351" name="Google Shape;351;p31"/>
          <p:cNvPicPr preferRelativeResize="0"/>
          <p:nvPr/>
        </p:nvPicPr>
        <p:blipFill rotWithShape="1">
          <a:blip r:embed="rId3">
            <a:alphaModFix/>
          </a:blip>
          <a:srcRect t="14643" b="10377"/>
          <a:stretch/>
        </p:blipFill>
        <p:spPr>
          <a:xfrm>
            <a:off x="4572000" y="-1"/>
            <a:ext cx="4571999" cy="5143501"/>
          </a:xfrm>
          <a:prstGeom prst="rect">
            <a:avLst/>
          </a:prstGeom>
          <a:noFill/>
          <a:ln>
            <a:noFill/>
          </a:ln>
        </p:spPr>
      </p:pic>
      <p:sp>
        <p:nvSpPr>
          <p:cNvPr id="352" name="Google Shape;352;p31"/>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14</a:t>
            </a:fld>
            <a:endParaRPr/>
          </a:p>
        </p:txBody>
      </p:sp>
      <p:cxnSp>
        <p:nvCxnSpPr>
          <p:cNvPr id="353" name="Google Shape;353;p31"/>
          <p:cNvCxnSpPr/>
          <p:nvPr/>
        </p:nvCxnSpPr>
        <p:spPr>
          <a:xfrm>
            <a:off x="1642996" y="4575914"/>
            <a:ext cx="2186400" cy="0"/>
          </a:xfrm>
          <a:prstGeom prst="straightConnector1">
            <a:avLst/>
          </a:prstGeom>
          <a:noFill/>
          <a:ln w="28575" cap="flat" cmpd="sng">
            <a:solidFill>
              <a:srgbClr val="DE8F32"/>
            </a:solidFill>
            <a:prstDash val="dot"/>
            <a:round/>
            <a:headEnd type="none" w="sm" len="sm"/>
            <a:tailEnd type="none" w="sm" len="sm"/>
          </a:ln>
        </p:spPr>
      </p:cxnSp>
      <p:sp>
        <p:nvSpPr>
          <p:cNvPr id="354" name="Google Shape;354;p31"/>
          <p:cNvSpPr txBox="1">
            <a:spLocks noGrp="1"/>
          </p:cNvSpPr>
          <p:nvPr>
            <p:ph type="body" idx="2"/>
          </p:nvPr>
        </p:nvSpPr>
        <p:spPr>
          <a:xfrm>
            <a:off x="236260" y="183847"/>
            <a:ext cx="4223147" cy="4276562"/>
          </a:xfrm>
          <a:prstGeom prst="rect">
            <a:avLst/>
          </a:prstGeom>
          <a:noFill/>
          <a:ln>
            <a:noFill/>
          </a:ln>
        </p:spPr>
        <p:txBody>
          <a:bodyPr spcFirstLastPara="1" wrap="square" lIns="91425" tIns="91425" rIns="91425" bIns="91425" anchor="t" anchorCtr="0">
            <a:normAutofit lnSpcReduction="10000"/>
          </a:bodyPr>
          <a:lstStyle/>
          <a:p>
            <a:pPr marL="82550" lvl="0" indent="0" algn="ctr" rtl="0">
              <a:lnSpc>
                <a:spcPct val="115000"/>
              </a:lnSpc>
              <a:spcBef>
                <a:spcPts val="1200"/>
              </a:spcBef>
              <a:spcAft>
                <a:spcPts val="0"/>
              </a:spcAft>
              <a:buSzPts val="1200"/>
              <a:buNone/>
            </a:pPr>
            <a:r>
              <a:rPr lang="es-ES" sz="1800" b="1">
                <a:latin typeface="Avenir"/>
                <a:ea typeface="Avenir"/>
                <a:cs typeface="Avenir"/>
                <a:sym typeface="Avenir"/>
              </a:rPr>
              <a:t>FOSTERING WIDE PARTICIPATION IN THE SYNODAL PROCESS</a:t>
            </a:r>
            <a:endParaRPr/>
          </a:p>
          <a:p>
            <a:pPr marL="82550" lvl="0" indent="0" algn="l" rtl="0">
              <a:lnSpc>
                <a:spcPct val="115000"/>
              </a:lnSpc>
              <a:spcBef>
                <a:spcPts val="1200"/>
              </a:spcBef>
              <a:spcAft>
                <a:spcPts val="0"/>
              </a:spcAft>
              <a:buSzPts val="1200"/>
              <a:buNone/>
            </a:pPr>
            <a:r>
              <a:rPr lang="es-ES" sz="1300">
                <a:latin typeface="Avenir"/>
                <a:ea typeface="Avenir"/>
                <a:cs typeface="Avenir"/>
                <a:sym typeface="Avenir"/>
              </a:rPr>
              <a:t>The goal is to ensure the participation of the greatest number possible, in order to listen to the</a:t>
            </a:r>
            <a:r>
              <a:rPr lang="es-ES" sz="1300" i="1">
                <a:latin typeface="Avenir"/>
                <a:ea typeface="Avenir"/>
                <a:cs typeface="Avenir"/>
                <a:sym typeface="Avenir"/>
              </a:rPr>
              <a:t> living voice of the entire People of God</a:t>
            </a:r>
            <a:r>
              <a:rPr lang="es-ES" sz="1300">
                <a:latin typeface="Avenir"/>
                <a:ea typeface="Avenir"/>
                <a:cs typeface="Avenir"/>
                <a:sym typeface="Avenir"/>
              </a:rPr>
              <a:t>. </a:t>
            </a:r>
            <a:endParaRPr/>
          </a:p>
          <a:p>
            <a:pPr marL="254000" lvl="0" indent="-171450" algn="l" rtl="0">
              <a:lnSpc>
                <a:spcPct val="115000"/>
              </a:lnSpc>
              <a:spcBef>
                <a:spcPts val="1200"/>
              </a:spcBef>
              <a:spcAft>
                <a:spcPts val="0"/>
              </a:spcAft>
              <a:buSzPts val="1200"/>
              <a:buChar char="●"/>
            </a:pPr>
            <a:r>
              <a:rPr lang="es-ES" sz="1300">
                <a:solidFill>
                  <a:schemeClr val="dk1"/>
                </a:solidFill>
                <a:latin typeface="Avenir"/>
                <a:ea typeface="Avenir"/>
                <a:cs typeface="Avenir"/>
                <a:sym typeface="Avenir"/>
              </a:rPr>
              <a:t>This is not possible unless we make special efforts to </a:t>
            </a:r>
            <a:r>
              <a:rPr lang="es-ES" sz="1300" b="1">
                <a:solidFill>
                  <a:schemeClr val="dk1"/>
                </a:solidFill>
                <a:latin typeface="Avenir"/>
                <a:ea typeface="Avenir"/>
                <a:cs typeface="Avenir"/>
                <a:sym typeface="Avenir"/>
              </a:rPr>
              <a:t>actively</a:t>
            </a:r>
            <a:r>
              <a:rPr lang="es-ES" sz="1300">
                <a:solidFill>
                  <a:schemeClr val="dk1"/>
                </a:solidFill>
                <a:latin typeface="Avenir"/>
                <a:ea typeface="Avenir"/>
                <a:cs typeface="Avenir"/>
                <a:sym typeface="Avenir"/>
              </a:rPr>
              <a:t> </a:t>
            </a:r>
            <a:r>
              <a:rPr lang="es-ES" sz="1300" b="1">
                <a:solidFill>
                  <a:schemeClr val="dk1"/>
                </a:solidFill>
                <a:latin typeface="Avenir"/>
                <a:ea typeface="Avenir"/>
                <a:cs typeface="Avenir"/>
                <a:sym typeface="Avenir"/>
              </a:rPr>
              <a:t>reach out to people where they’re at</a:t>
            </a:r>
            <a:r>
              <a:rPr lang="es-ES" sz="1300">
                <a:solidFill>
                  <a:schemeClr val="dk1"/>
                </a:solidFill>
                <a:latin typeface="Avenir"/>
                <a:ea typeface="Avenir"/>
                <a:cs typeface="Avenir"/>
                <a:sym typeface="Avenir"/>
              </a:rPr>
              <a:t>, especially those who are often excluded or who are not involved in the life of the Church. </a:t>
            </a:r>
            <a:endParaRPr/>
          </a:p>
          <a:p>
            <a:pPr marL="254000" lvl="0" indent="-171450" algn="l" rtl="0">
              <a:lnSpc>
                <a:spcPct val="115000"/>
              </a:lnSpc>
              <a:spcBef>
                <a:spcPts val="1200"/>
              </a:spcBef>
              <a:spcAft>
                <a:spcPts val="0"/>
              </a:spcAft>
              <a:buSzPts val="1200"/>
              <a:buChar char="●"/>
            </a:pPr>
            <a:r>
              <a:rPr lang="es-ES" sz="1300">
                <a:solidFill>
                  <a:schemeClr val="dk1"/>
                </a:solidFill>
                <a:latin typeface="Avenir"/>
                <a:ea typeface="Avenir"/>
                <a:cs typeface="Avenir"/>
                <a:sym typeface="Avenir"/>
              </a:rPr>
              <a:t>There must be a clear focus on the </a:t>
            </a:r>
            <a:r>
              <a:rPr lang="es-ES" sz="1300" b="1">
                <a:solidFill>
                  <a:schemeClr val="dk1"/>
                </a:solidFill>
                <a:latin typeface="Avenir"/>
                <a:ea typeface="Avenir"/>
                <a:cs typeface="Avenir"/>
                <a:sym typeface="Avenir"/>
              </a:rPr>
              <a:t>participation of the poor, marginalized, vulnerable, and excluded, </a:t>
            </a:r>
            <a:r>
              <a:rPr lang="es-ES" sz="1300">
                <a:solidFill>
                  <a:schemeClr val="dk1"/>
                </a:solidFill>
                <a:latin typeface="Avenir"/>
                <a:ea typeface="Avenir"/>
                <a:cs typeface="Avenir"/>
                <a:sym typeface="Avenir"/>
              </a:rPr>
              <a:t>in order to listen to their voices and experiences. </a:t>
            </a:r>
            <a:endParaRPr/>
          </a:p>
          <a:p>
            <a:pPr marL="254000" lvl="0" indent="-171450" algn="l" rtl="0">
              <a:lnSpc>
                <a:spcPct val="115000"/>
              </a:lnSpc>
              <a:spcBef>
                <a:spcPts val="1200"/>
              </a:spcBef>
              <a:spcAft>
                <a:spcPts val="0"/>
              </a:spcAft>
              <a:buSzPts val="1200"/>
              <a:buChar char="●"/>
            </a:pPr>
            <a:r>
              <a:rPr lang="es-ES" sz="1300">
                <a:solidFill>
                  <a:schemeClr val="dk1"/>
                </a:solidFill>
                <a:latin typeface="Avenir"/>
                <a:ea typeface="Avenir"/>
                <a:cs typeface="Avenir"/>
                <a:sym typeface="Avenir"/>
              </a:rPr>
              <a:t>The Synodal Process must be</a:t>
            </a:r>
            <a:r>
              <a:rPr lang="es-ES" sz="1300" b="1">
                <a:solidFill>
                  <a:schemeClr val="dk1"/>
                </a:solidFill>
                <a:latin typeface="Avenir"/>
                <a:ea typeface="Avenir"/>
                <a:cs typeface="Avenir"/>
                <a:sym typeface="Avenir"/>
              </a:rPr>
              <a:t> simple, accessible, and welcoming</a:t>
            </a:r>
            <a:r>
              <a:rPr lang="es-ES" sz="1300">
                <a:solidFill>
                  <a:schemeClr val="dk1"/>
                </a:solidFill>
                <a:latin typeface="Avenir"/>
                <a:ea typeface="Avenir"/>
                <a:cs typeface="Avenir"/>
                <a:sym typeface="Avenir"/>
              </a:rPr>
              <a:t> for all. </a:t>
            </a:r>
            <a:endParaRPr sz="1300" b="1">
              <a:solidFill>
                <a:schemeClr val="dk1"/>
              </a:solidFill>
              <a:latin typeface="Avenir"/>
              <a:ea typeface="Avenir"/>
              <a:cs typeface="Avenir"/>
              <a:sym typeface="Aveni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33"/>
          <p:cNvSpPr txBox="1">
            <a:spLocks noGrp="1"/>
          </p:cNvSpPr>
          <p:nvPr>
            <p:ph type="title"/>
          </p:nvPr>
        </p:nvSpPr>
        <p:spPr>
          <a:xfrm>
            <a:off x="398689" y="404830"/>
            <a:ext cx="8298632" cy="6372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1100"/>
              <a:buNone/>
            </a:pPr>
            <a:r>
              <a:rPr lang="es-ES">
                <a:latin typeface="Avenir"/>
                <a:ea typeface="Avenir"/>
                <a:cs typeface="Avenir"/>
                <a:sym typeface="Avenir"/>
              </a:rPr>
              <a:t>The Diocesan Phase of the Synod</a:t>
            </a:r>
            <a:endParaRPr>
              <a:latin typeface="Avenir"/>
              <a:ea typeface="Avenir"/>
              <a:cs typeface="Avenir"/>
              <a:sym typeface="Avenir"/>
            </a:endParaRPr>
          </a:p>
        </p:txBody>
      </p:sp>
      <p:sp>
        <p:nvSpPr>
          <p:cNvPr id="368" name="Google Shape;368;p33"/>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800"/>
              <a:buNone/>
            </a:pPr>
            <a:fld id="{00000000-1234-1234-1234-123412341234}" type="slidenum">
              <a:rPr lang="es-ES"/>
              <a:t>15</a:t>
            </a:fld>
            <a:endParaRPr/>
          </a:p>
        </p:txBody>
      </p:sp>
      <p:cxnSp>
        <p:nvCxnSpPr>
          <p:cNvPr id="369" name="Google Shape;369;p33"/>
          <p:cNvCxnSpPr/>
          <p:nvPr/>
        </p:nvCxnSpPr>
        <p:spPr>
          <a:xfrm>
            <a:off x="3357120" y="4754409"/>
            <a:ext cx="2186400" cy="0"/>
          </a:xfrm>
          <a:prstGeom prst="straightConnector1">
            <a:avLst/>
          </a:prstGeom>
          <a:noFill/>
          <a:ln w="28575" cap="flat" cmpd="sng">
            <a:solidFill>
              <a:srgbClr val="DE8F32"/>
            </a:solidFill>
            <a:prstDash val="dot"/>
            <a:round/>
            <a:headEnd type="none" w="sm" len="sm"/>
            <a:tailEnd type="none" w="sm" len="sm"/>
          </a:ln>
        </p:spPr>
      </p:cxnSp>
      <p:sp>
        <p:nvSpPr>
          <p:cNvPr id="370" name="Google Shape;370;p33"/>
          <p:cNvSpPr txBox="1">
            <a:spLocks noGrp="1"/>
          </p:cNvSpPr>
          <p:nvPr>
            <p:ph type="body" idx="2"/>
          </p:nvPr>
        </p:nvSpPr>
        <p:spPr>
          <a:xfrm>
            <a:off x="496859" y="1105084"/>
            <a:ext cx="8268000" cy="3392575"/>
          </a:xfrm>
          <a:prstGeom prst="rect">
            <a:avLst/>
          </a:prstGeom>
          <a:noFill/>
          <a:ln>
            <a:noFill/>
          </a:ln>
        </p:spPr>
        <p:txBody>
          <a:bodyPr spcFirstLastPara="1" wrap="square" lIns="91425" tIns="91425" rIns="91425" bIns="91425" anchor="ctr" anchorCtr="0">
            <a:normAutofit lnSpcReduction="10000"/>
          </a:bodyPr>
          <a:lstStyle/>
          <a:p>
            <a:pPr marL="457200" lvl="0" indent="-304800" algn="l" rtl="0">
              <a:lnSpc>
                <a:spcPct val="115000"/>
              </a:lnSpc>
              <a:spcBef>
                <a:spcPts val="0"/>
              </a:spcBef>
              <a:spcAft>
                <a:spcPts val="0"/>
              </a:spcAft>
              <a:buClr>
                <a:srgbClr val="DE8F32"/>
              </a:buClr>
              <a:buSzPts val="1200"/>
              <a:buFont typeface="Helvetica Neue"/>
              <a:buChar char="●"/>
            </a:pPr>
            <a:r>
              <a:rPr lang="es-ES" sz="1600" b="1" dirty="0">
                <a:latin typeface="Avenir"/>
                <a:ea typeface="Avenir"/>
                <a:cs typeface="Avenir"/>
                <a:sym typeface="Avenir"/>
              </a:rPr>
              <a:t>Dates: </a:t>
            </a:r>
            <a:r>
              <a:rPr lang="es-ES" sz="1600" dirty="0" err="1">
                <a:latin typeface="Avenir"/>
                <a:ea typeface="Avenir"/>
                <a:cs typeface="Avenir"/>
                <a:sym typeface="Avenir"/>
              </a:rPr>
              <a:t>From</a:t>
            </a:r>
            <a:r>
              <a:rPr lang="es-ES" sz="1600" dirty="0">
                <a:latin typeface="Avenir"/>
                <a:ea typeface="Avenir"/>
                <a:cs typeface="Avenir"/>
                <a:sym typeface="Avenir"/>
              </a:rPr>
              <a:t> 7 </a:t>
            </a:r>
            <a:r>
              <a:rPr lang="es-ES" sz="1600" dirty="0" err="1">
                <a:latin typeface="Avenir"/>
                <a:ea typeface="Avenir"/>
                <a:cs typeface="Avenir"/>
                <a:sym typeface="Avenir"/>
              </a:rPr>
              <a:t>October</a:t>
            </a:r>
            <a:r>
              <a:rPr lang="es-ES" sz="1600" dirty="0">
                <a:latin typeface="Avenir"/>
                <a:ea typeface="Avenir"/>
                <a:cs typeface="Avenir"/>
                <a:sym typeface="Avenir"/>
              </a:rPr>
              <a:t> 2021 to 15 </a:t>
            </a:r>
            <a:r>
              <a:rPr lang="es-ES" sz="1600" dirty="0" err="1">
                <a:latin typeface="Avenir"/>
                <a:ea typeface="Avenir"/>
                <a:cs typeface="Avenir"/>
                <a:sym typeface="Avenir"/>
              </a:rPr>
              <a:t>August</a:t>
            </a:r>
            <a:r>
              <a:rPr lang="es-ES" sz="1600" dirty="0">
                <a:latin typeface="Avenir"/>
                <a:ea typeface="Avenir"/>
                <a:cs typeface="Avenir"/>
                <a:sym typeface="Avenir"/>
              </a:rPr>
              <a:t> 2022</a:t>
            </a:r>
            <a:endParaRPr dirty="0"/>
          </a:p>
          <a:p>
            <a:pPr marL="152400" lvl="0" indent="0" algn="l" rtl="0">
              <a:lnSpc>
                <a:spcPct val="115000"/>
              </a:lnSpc>
              <a:spcBef>
                <a:spcPts val="0"/>
              </a:spcBef>
              <a:spcAft>
                <a:spcPts val="0"/>
              </a:spcAft>
              <a:buSzPts val="1200"/>
              <a:buNone/>
            </a:pPr>
            <a:endParaRPr sz="1600" b="1" dirty="0">
              <a:latin typeface="Avenir"/>
              <a:ea typeface="Avenir"/>
              <a:cs typeface="Avenir"/>
              <a:sym typeface="Avenir"/>
            </a:endParaRPr>
          </a:p>
          <a:p>
            <a:pPr marL="457200" lvl="0" indent="-304800" algn="l" rtl="0">
              <a:lnSpc>
                <a:spcPct val="115000"/>
              </a:lnSpc>
              <a:spcBef>
                <a:spcPts val="0"/>
              </a:spcBef>
              <a:spcAft>
                <a:spcPts val="0"/>
              </a:spcAft>
              <a:buClr>
                <a:srgbClr val="DE8F32"/>
              </a:buClr>
              <a:buSzPts val="1200"/>
              <a:buFont typeface="Helvetica Neue"/>
              <a:buChar char="●"/>
            </a:pPr>
            <a:r>
              <a:rPr lang="es-ES" sz="1600" b="1" dirty="0" err="1">
                <a:latin typeface="Avenir"/>
                <a:ea typeface="Avenir"/>
                <a:cs typeface="Avenir"/>
                <a:sym typeface="Avenir"/>
              </a:rPr>
              <a:t>Objectives</a:t>
            </a:r>
            <a:r>
              <a:rPr lang="es-ES" sz="1600" dirty="0">
                <a:latin typeface="Avenir"/>
                <a:ea typeface="Avenir"/>
                <a:cs typeface="Avenir"/>
                <a:sym typeface="Avenir"/>
              </a:rPr>
              <a:t>: </a:t>
            </a:r>
            <a:r>
              <a:rPr lang="es-ES" sz="1600" dirty="0" err="1">
                <a:latin typeface="Avenir"/>
                <a:ea typeface="Avenir"/>
                <a:cs typeface="Avenir"/>
                <a:sym typeface="Avenir"/>
              </a:rPr>
              <a:t>Consultation</a:t>
            </a:r>
            <a:r>
              <a:rPr lang="es-ES" sz="1600" dirty="0">
                <a:latin typeface="Avenir"/>
                <a:ea typeface="Avenir"/>
                <a:cs typeface="Avenir"/>
                <a:sym typeface="Avenir"/>
              </a:rPr>
              <a:t> of </a:t>
            </a:r>
            <a:r>
              <a:rPr lang="es-ES" sz="1600" dirty="0" err="1">
                <a:latin typeface="Avenir"/>
                <a:ea typeface="Avenir"/>
                <a:cs typeface="Avenir"/>
                <a:sym typeface="Avenir"/>
              </a:rPr>
              <a:t>the</a:t>
            </a:r>
            <a:r>
              <a:rPr lang="es-ES" sz="1600" dirty="0">
                <a:latin typeface="Avenir"/>
                <a:ea typeface="Avenir"/>
                <a:cs typeface="Avenir"/>
                <a:sym typeface="Avenir"/>
              </a:rPr>
              <a:t> </a:t>
            </a:r>
            <a:r>
              <a:rPr lang="es-ES" sz="1600" dirty="0" err="1">
                <a:latin typeface="Avenir"/>
                <a:ea typeface="Avenir"/>
                <a:cs typeface="Avenir"/>
                <a:sym typeface="Avenir"/>
              </a:rPr>
              <a:t>People</a:t>
            </a:r>
            <a:r>
              <a:rPr lang="es-ES" sz="1600" dirty="0">
                <a:latin typeface="Avenir"/>
                <a:ea typeface="Avenir"/>
                <a:cs typeface="Avenir"/>
                <a:sym typeface="Avenir"/>
              </a:rPr>
              <a:t> of </a:t>
            </a:r>
            <a:r>
              <a:rPr lang="es-ES" sz="1600" dirty="0" err="1">
                <a:latin typeface="Avenir"/>
                <a:ea typeface="Avenir"/>
                <a:cs typeface="Avenir"/>
                <a:sym typeface="Avenir"/>
              </a:rPr>
              <a:t>God</a:t>
            </a:r>
            <a:r>
              <a:rPr lang="es-ES" sz="1600" dirty="0">
                <a:latin typeface="Avenir"/>
                <a:ea typeface="Avenir"/>
                <a:cs typeface="Avenir"/>
                <a:sym typeface="Avenir"/>
              </a:rPr>
              <a:t>: to listen, </a:t>
            </a:r>
            <a:r>
              <a:rPr lang="es-ES" sz="1600" dirty="0" err="1">
                <a:latin typeface="Avenir"/>
                <a:ea typeface="Avenir"/>
                <a:cs typeface="Avenir"/>
                <a:sym typeface="Avenir"/>
              </a:rPr>
              <a:t>participate</a:t>
            </a:r>
            <a:r>
              <a:rPr lang="es-ES" sz="1600" dirty="0">
                <a:latin typeface="Avenir"/>
                <a:ea typeface="Avenir"/>
                <a:cs typeface="Avenir"/>
                <a:sym typeface="Avenir"/>
              </a:rPr>
              <a:t>, </a:t>
            </a:r>
            <a:r>
              <a:rPr lang="es-ES" sz="1600" dirty="0" err="1">
                <a:latin typeface="Avenir"/>
                <a:ea typeface="Avenir"/>
                <a:cs typeface="Avenir"/>
                <a:sym typeface="Avenir"/>
              </a:rPr>
              <a:t>discern</a:t>
            </a:r>
            <a:endParaRPr sz="1600" dirty="0">
              <a:latin typeface="Avenir"/>
              <a:ea typeface="Avenir"/>
              <a:cs typeface="Avenir"/>
              <a:sym typeface="Avenir"/>
            </a:endParaRPr>
          </a:p>
          <a:p>
            <a:pPr marL="152400" lvl="0" indent="0" algn="l" rtl="0">
              <a:lnSpc>
                <a:spcPct val="115000"/>
              </a:lnSpc>
              <a:spcBef>
                <a:spcPts val="0"/>
              </a:spcBef>
              <a:spcAft>
                <a:spcPts val="0"/>
              </a:spcAft>
              <a:buSzPts val="1200"/>
              <a:buNone/>
            </a:pPr>
            <a:endParaRPr sz="1600" dirty="0">
              <a:latin typeface="Avenir"/>
              <a:ea typeface="Avenir"/>
              <a:cs typeface="Avenir"/>
              <a:sym typeface="Avenir"/>
            </a:endParaRPr>
          </a:p>
          <a:p>
            <a:pPr marL="457200" lvl="0" indent="-304800" algn="l" rtl="0">
              <a:lnSpc>
                <a:spcPct val="115000"/>
              </a:lnSpc>
              <a:spcBef>
                <a:spcPts val="0"/>
              </a:spcBef>
              <a:spcAft>
                <a:spcPts val="0"/>
              </a:spcAft>
              <a:buClr>
                <a:srgbClr val="DE8F32"/>
              </a:buClr>
              <a:buSzPts val="1200"/>
              <a:buFont typeface="Helvetica Neue"/>
              <a:buChar char="●"/>
            </a:pPr>
            <a:r>
              <a:rPr lang="es-ES" sz="1600" b="1" dirty="0" err="1">
                <a:latin typeface="Avenir"/>
                <a:ea typeface="Avenir"/>
                <a:cs typeface="Avenir"/>
                <a:sym typeface="Avenir"/>
              </a:rPr>
              <a:t>How</a:t>
            </a:r>
            <a:r>
              <a:rPr lang="es-ES" sz="1600" b="1" dirty="0">
                <a:latin typeface="Avenir"/>
                <a:ea typeface="Avenir"/>
                <a:cs typeface="Avenir"/>
                <a:sym typeface="Avenir"/>
              </a:rPr>
              <a:t> </a:t>
            </a:r>
            <a:r>
              <a:rPr lang="es-ES" sz="1600" b="1" dirty="0" err="1">
                <a:latin typeface="Avenir"/>
                <a:ea typeface="Avenir"/>
                <a:cs typeface="Avenir"/>
                <a:sym typeface="Avenir"/>
              </a:rPr>
              <a:t>the</a:t>
            </a:r>
            <a:r>
              <a:rPr lang="es-ES" sz="1600" b="1" dirty="0">
                <a:latin typeface="Avenir"/>
                <a:ea typeface="Avenir"/>
                <a:cs typeface="Avenir"/>
                <a:sym typeface="Avenir"/>
              </a:rPr>
              <a:t> </a:t>
            </a:r>
            <a:r>
              <a:rPr lang="es-ES" sz="1600" b="1" dirty="0" err="1">
                <a:latin typeface="Avenir"/>
                <a:ea typeface="Avenir"/>
                <a:cs typeface="Avenir"/>
                <a:sym typeface="Avenir"/>
              </a:rPr>
              <a:t>consultation</a:t>
            </a:r>
            <a:r>
              <a:rPr lang="es-ES" sz="1600" b="1" dirty="0">
                <a:latin typeface="Avenir"/>
                <a:ea typeface="Avenir"/>
                <a:cs typeface="Avenir"/>
                <a:sym typeface="Avenir"/>
              </a:rPr>
              <a:t> </a:t>
            </a:r>
            <a:r>
              <a:rPr lang="es-ES" sz="1600" b="1" dirty="0" err="1">
                <a:latin typeface="Avenir"/>
                <a:ea typeface="Avenir"/>
                <a:cs typeface="Avenir"/>
                <a:sym typeface="Avenir"/>
              </a:rPr>
              <a:t>should</a:t>
            </a:r>
            <a:r>
              <a:rPr lang="es-ES" sz="1600" b="1" dirty="0">
                <a:latin typeface="Avenir"/>
                <a:ea typeface="Avenir"/>
                <a:cs typeface="Avenir"/>
                <a:sym typeface="Avenir"/>
              </a:rPr>
              <a:t> be </a:t>
            </a:r>
            <a:r>
              <a:rPr lang="es-ES" sz="1600" b="1" dirty="0" err="1">
                <a:latin typeface="Avenir"/>
                <a:ea typeface="Avenir"/>
                <a:cs typeface="Avenir"/>
                <a:sym typeface="Avenir"/>
              </a:rPr>
              <a:t>carried</a:t>
            </a:r>
            <a:r>
              <a:rPr lang="es-ES" sz="1600" b="1" dirty="0">
                <a:latin typeface="Avenir"/>
                <a:ea typeface="Avenir"/>
                <a:cs typeface="Avenir"/>
                <a:sym typeface="Avenir"/>
              </a:rPr>
              <a:t> </a:t>
            </a:r>
            <a:r>
              <a:rPr lang="es-ES" sz="1600" b="1" dirty="0" err="1">
                <a:latin typeface="Avenir"/>
                <a:ea typeface="Avenir"/>
                <a:cs typeface="Avenir"/>
                <a:sym typeface="Avenir"/>
              </a:rPr>
              <a:t>out</a:t>
            </a:r>
            <a:r>
              <a:rPr lang="es-ES" sz="1600" b="1" dirty="0">
                <a:latin typeface="Avenir"/>
                <a:ea typeface="Avenir"/>
                <a:cs typeface="Avenir"/>
                <a:sym typeface="Avenir"/>
              </a:rPr>
              <a:t>:</a:t>
            </a:r>
            <a:endParaRPr dirty="0"/>
          </a:p>
          <a:p>
            <a:pPr marL="914400" lvl="1" indent="-304800" algn="l" rtl="0">
              <a:lnSpc>
                <a:spcPct val="115000"/>
              </a:lnSpc>
              <a:spcBef>
                <a:spcPts val="0"/>
              </a:spcBef>
              <a:spcAft>
                <a:spcPts val="0"/>
              </a:spcAft>
              <a:buSzPts val="1200"/>
              <a:buChar char="○"/>
            </a:pPr>
            <a:r>
              <a:rPr lang="es-ES" sz="1600" b="1" i="1" dirty="0" err="1">
                <a:solidFill>
                  <a:srgbClr val="850E33"/>
                </a:solidFill>
                <a:latin typeface="Avenir"/>
                <a:ea typeface="Avenir"/>
                <a:cs typeface="Avenir"/>
                <a:sym typeface="Avenir"/>
              </a:rPr>
              <a:t>Honestly</a:t>
            </a:r>
            <a:r>
              <a:rPr lang="es-ES" sz="1600" dirty="0">
                <a:latin typeface="Avenir"/>
                <a:ea typeface="Avenir"/>
                <a:cs typeface="Avenir"/>
                <a:sym typeface="Avenir"/>
              </a:rPr>
              <a:t>: </a:t>
            </a:r>
            <a:r>
              <a:rPr lang="es-ES" sz="1600" dirty="0" err="1">
                <a:latin typeface="Avenir"/>
                <a:ea typeface="Avenir"/>
                <a:cs typeface="Avenir"/>
                <a:sym typeface="Avenir"/>
              </a:rPr>
              <a:t>the</a:t>
            </a:r>
            <a:r>
              <a:rPr lang="es-ES" sz="1600" dirty="0">
                <a:latin typeface="Avenir"/>
                <a:ea typeface="Avenir"/>
                <a:cs typeface="Avenir"/>
                <a:sym typeface="Avenir"/>
              </a:rPr>
              <a:t> </a:t>
            </a:r>
            <a:r>
              <a:rPr lang="es-ES" sz="1600" dirty="0" err="1">
                <a:latin typeface="Avenir"/>
                <a:ea typeface="Avenir"/>
                <a:cs typeface="Avenir"/>
                <a:sym typeface="Avenir"/>
              </a:rPr>
              <a:t>People</a:t>
            </a:r>
            <a:r>
              <a:rPr lang="es-ES" sz="1600" dirty="0">
                <a:latin typeface="Avenir"/>
                <a:ea typeface="Avenir"/>
                <a:cs typeface="Avenir"/>
                <a:sym typeface="Avenir"/>
              </a:rPr>
              <a:t> of </a:t>
            </a:r>
            <a:r>
              <a:rPr lang="es-ES" sz="1600" dirty="0" err="1">
                <a:latin typeface="Avenir"/>
                <a:ea typeface="Avenir"/>
                <a:cs typeface="Avenir"/>
                <a:sym typeface="Avenir"/>
              </a:rPr>
              <a:t>God</a:t>
            </a:r>
            <a:r>
              <a:rPr lang="es-ES" sz="1600" dirty="0">
                <a:latin typeface="Avenir"/>
                <a:ea typeface="Avenir"/>
                <a:cs typeface="Avenir"/>
                <a:sym typeface="Avenir"/>
              </a:rPr>
              <a:t> are </a:t>
            </a:r>
            <a:r>
              <a:rPr lang="es-ES" sz="1600" i="1" dirty="0" err="1">
                <a:latin typeface="Avenir"/>
                <a:ea typeface="Avenir"/>
                <a:cs typeface="Avenir"/>
                <a:sym typeface="Avenir"/>
              </a:rPr>
              <a:t>truly</a:t>
            </a:r>
            <a:r>
              <a:rPr lang="es-ES" sz="1600" dirty="0">
                <a:latin typeface="Avenir"/>
                <a:ea typeface="Avenir"/>
                <a:cs typeface="Avenir"/>
                <a:sym typeface="Avenir"/>
              </a:rPr>
              <a:t> </a:t>
            </a:r>
            <a:r>
              <a:rPr lang="es-ES" sz="1600" dirty="0" err="1">
                <a:latin typeface="Avenir"/>
                <a:ea typeface="Avenir"/>
                <a:cs typeface="Avenir"/>
                <a:sym typeface="Avenir"/>
              </a:rPr>
              <a:t>consulted</a:t>
            </a:r>
            <a:endParaRPr sz="1600" dirty="0">
              <a:latin typeface="Avenir"/>
              <a:ea typeface="Avenir"/>
              <a:cs typeface="Avenir"/>
              <a:sym typeface="Avenir"/>
            </a:endParaRPr>
          </a:p>
          <a:p>
            <a:pPr marL="914400" lvl="1" indent="-304800" algn="l" rtl="0">
              <a:lnSpc>
                <a:spcPct val="115000"/>
              </a:lnSpc>
              <a:spcBef>
                <a:spcPts val="0"/>
              </a:spcBef>
              <a:spcAft>
                <a:spcPts val="0"/>
              </a:spcAft>
              <a:buSzPts val="1200"/>
              <a:buChar char="○"/>
            </a:pPr>
            <a:r>
              <a:rPr lang="es-ES" sz="1600" b="1" i="1" dirty="0">
                <a:solidFill>
                  <a:srgbClr val="850E33"/>
                </a:solidFill>
                <a:latin typeface="Avenir"/>
                <a:ea typeface="Avenir"/>
                <a:cs typeface="Avenir"/>
                <a:sym typeface="Avenir"/>
              </a:rPr>
              <a:t>As </a:t>
            </a:r>
            <a:r>
              <a:rPr lang="es-ES" sz="1600" b="1" i="1" dirty="0" err="1">
                <a:solidFill>
                  <a:srgbClr val="850E33"/>
                </a:solidFill>
                <a:latin typeface="Avenir"/>
                <a:ea typeface="Avenir"/>
                <a:cs typeface="Avenir"/>
                <a:sym typeface="Avenir"/>
              </a:rPr>
              <a:t>broadly</a:t>
            </a:r>
            <a:r>
              <a:rPr lang="es-ES" sz="1600" b="1" i="1" dirty="0">
                <a:solidFill>
                  <a:srgbClr val="850E33"/>
                </a:solidFill>
                <a:latin typeface="Avenir"/>
                <a:ea typeface="Avenir"/>
                <a:cs typeface="Avenir"/>
                <a:sym typeface="Avenir"/>
              </a:rPr>
              <a:t> as </a:t>
            </a:r>
            <a:r>
              <a:rPr lang="es-ES" sz="1600" b="1" i="1" dirty="0" err="1">
                <a:solidFill>
                  <a:srgbClr val="850E33"/>
                </a:solidFill>
                <a:latin typeface="Avenir"/>
                <a:ea typeface="Avenir"/>
                <a:cs typeface="Avenir"/>
                <a:sym typeface="Avenir"/>
              </a:rPr>
              <a:t>possible</a:t>
            </a:r>
            <a:r>
              <a:rPr lang="es-ES" sz="1600" dirty="0">
                <a:latin typeface="Avenir"/>
                <a:ea typeface="Avenir"/>
                <a:cs typeface="Avenir"/>
                <a:sym typeface="Avenir"/>
              </a:rPr>
              <a:t>: </a:t>
            </a:r>
            <a:r>
              <a:rPr lang="es-ES" sz="1600" dirty="0" err="1">
                <a:latin typeface="Avenir"/>
                <a:ea typeface="Avenir"/>
                <a:cs typeface="Avenir"/>
                <a:sym typeface="Avenir"/>
              </a:rPr>
              <a:t>everyone</a:t>
            </a:r>
            <a:r>
              <a:rPr lang="es-ES" sz="1600" dirty="0">
                <a:latin typeface="Avenir"/>
                <a:ea typeface="Avenir"/>
                <a:cs typeface="Avenir"/>
                <a:sym typeface="Avenir"/>
              </a:rPr>
              <a:t> </a:t>
            </a:r>
            <a:r>
              <a:rPr lang="es-ES" sz="1600" dirty="0" err="1">
                <a:latin typeface="Avenir"/>
                <a:ea typeface="Avenir"/>
                <a:cs typeface="Avenir"/>
                <a:sym typeface="Avenir"/>
              </a:rPr>
              <a:t>participates</a:t>
            </a:r>
            <a:r>
              <a:rPr lang="es-ES" sz="1600" dirty="0">
                <a:latin typeface="Avenir"/>
                <a:ea typeface="Avenir"/>
                <a:cs typeface="Avenir"/>
                <a:sym typeface="Avenir"/>
              </a:rPr>
              <a:t>, </a:t>
            </a:r>
            <a:r>
              <a:rPr lang="es-ES" sz="1600" dirty="0" err="1">
                <a:latin typeface="Avenir"/>
                <a:ea typeface="Avenir"/>
                <a:cs typeface="Avenir"/>
                <a:sym typeface="Avenir"/>
              </a:rPr>
              <a:t>including</a:t>
            </a:r>
            <a:r>
              <a:rPr lang="es-ES" sz="1600" dirty="0">
                <a:latin typeface="Avenir"/>
                <a:ea typeface="Avenir"/>
                <a:cs typeface="Avenir"/>
                <a:sym typeface="Avenir"/>
              </a:rPr>
              <a:t> </a:t>
            </a:r>
            <a:r>
              <a:rPr lang="es-ES" sz="1600" dirty="0" err="1">
                <a:latin typeface="Avenir"/>
                <a:ea typeface="Avenir"/>
                <a:cs typeface="Avenir"/>
                <a:sym typeface="Avenir"/>
              </a:rPr>
              <a:t>those</a:t>
            </a:r>
            <a:r>
              <a:rPr lang="es-ES" sz="1600" dirty="0">
                <a:latin typeface="Avenir"/>
                <a:ea typeface="Avenir"/>
                <a:cs typeface="Avenir"/>
                <a:sym typeface="Avenir"/>
              </a:rPr>
              <a:t> </a:t>
            </a:r>
            <a:r>
              <a:rPr lang="es-ES" sz="1600" dirty="0" err="1">
                <a:latin typeface="Avenir"/>
                <a:ea typeface="Avenir"/>
                <a:cs typeface="Avenir"/>
                <a:sym typeface="Avenir"/>
              </a:rPr>
              <a:t>on</a:t>
            </a:r>
            <a:r>
              <a:rPr lang="es-ES" sz="1600" dirty="0">
                <a:latin typeface="Avenir"/>
                <a:ea typeface="Avenir"/>
                <a:cs typeface="Avenir"/>
                <a:sym typeface="Avenir"/>
              </a:rPr>
              <a:t> </a:t>
            </a:r>
            <a:r>
              <a:rPr lang="es-ES" sz="1600" dirty="0" err="1">
                <a:latin typeface="Avenir"/>
                <a:ea typeface="Avenir"/>
                <a:cs typeface="Avenir"/>
                <a:sym typeface="Avenir"/>
              </a:rPr>
              <a:t>the</a:t>
            </a:r>
            <a:r>
              <a:rPr lang="es-ES" sz="1600" dirty="0">
                <a:latin typeface="Avenir"/>
                <a:ea typeface="Avenir"/>
                <a:cs typeface="Avenir"/>
                <a:sym typeface="Avenir"/>
              </a:rPr>
              <a:t> </a:t>
            </a:r>
            <a:r>
              <a:rPr lang="es-ES" sz="1600" dirty="0" err="1">
                <a:latin typeface="Avenir"/>
                <a:ea typeface="Avenir"/>
                <a:cs typeface="Avenir"/>
                <a:sym typeface="Avenir"/>
              </a:rPr>
              <a:t>margins</a:t>
            </a:r>
            <a:endParaRPr sz="1600" dirty="0">
              <a:latin typeface="Avenir"/>
              <a:ea typeface="Avenir"/>
              <a:cs typeface="Avenir"/>
              <a:sym typeface="Avenir"/>
            </a:endParaRPr>
          </a:p>
          <a:p>
            <a:pPr marL="914400" lvl="1" indent="-304800" algn="l" rtl="0">
              <a:lnSpc>
                <a:spcPct val="115000"/>
              </a:lnSpc>
              <a:spcBef>
                <a:spcPts val="0"/>
              </a:spcBef>
              <a:spcAft>
                <a:spcPts val="0"/>
              </a:spcAft>
              <a:buSzPts val="1200"/>
              <a:buChar char="○"/>
            </a:pPr>
            <a:r>
              <a:rPr lang="es-ES" sz="1600" b="1" i="1" dirty="0" err="1">
                <a:solidFill>
                  <a:srgbClr val="850E33"/>
                </a:solidFill>
                <a:latin typeface="Avenir"/>
                <a:ea typeface="Avenir"/>
                <a:cs typeface="Avenir"/>
                <a:sym typeface="Avenir"/>
              </a:rPr>
              <a:t>Practical</a:t>
            </a:r>
            <a:r>
              <a:rPr lang="es-ES" sz="1600" dirty="0">
                <a:latin typeface="Avenir"/>
                <a:ea typeface="Avenir"/>
                <a:cs typeface="Avenir"/>
                <a:sym typeface="Avenir"/>
              </a:rPr>
              <a:t>: </a:t>
            </a:r>
            <a:r>
              <a:rPr lang="es-ES" sz="1600" dirty="0" err="1">
                <a:latin typeface="Avenir"/>
                <a:ea typeface="Avenir"/>
                <a:cs typeface="Avenir"/>
                <a:sym typeface="Avenir"/>
              </a:rPr>
              <a:t>provides</a:t>
            </a:r>
            <a:r>
              <a:rPr lang="es-ES" sz="1600" dirty="0">
                <a:latin typeface="Avenir"/>
                <a:ea typeface="Avenir"/>
                <a:cs typeface="Avenir"/>
                <a:sym typeface="Avenir"/>
              </a:rPr>
              <a:t> concrete </a:t>
            </a:r>
            <a:r>
              <a:rPr lang="es-ES" sz="1600" dirty="0" err="1">
                <a:latin typeface="Avenir"/>
                <a:ea typeface="Avenir"/>
                <a:cs typeface="Avenir"/>
                <a:sym typeface="Avenir"/>
              </a:rPr>
              <a:t>help</a:t>
            </a:r>
            <a:r>
              <a:rPr lang="es-ES" sz="1600" dirty="0">
                <a:latin typeface="Avenir"/>
                <a:ea typeface="Avenir"/>
                <a:cs typeface="Avenir"/>
                <a:sym typeface="Avenir"/>
              </a:rPr>
              <a:t> </a:t>
            </a:r>
            <a:r>
              <a:rPr lang="es-ES" sz="1600" dirty="0" err="1">
                <a:latin typeface="Avenir"/>
                <a:ea typeface="Avenir"/>
                <a:cs typeface="Avenir"/>
                <a:sym typeface="Avenir"/>
              </a:rPr>
              <a:t>for</a:t>
            </a:r>
            <a:r>
              <a:rPr lang="es-ES" sz="1600" dirty="0">
                <a:latin typeface="Avenir"/>
                <a:ea typeface="Avenir"/>
                <a:cs typeface="Avenir"/>
                <a:sym typeface="Avenir"/>
              </a:rPr>
              <a:t> </a:t>
            </a:r>
            <a:r>
              <a:rPr lang="es-ES" sz="1600" dirty="0" err="1">
                <a:latin typeface="Avenir"/>
                <a:ea typeface="Avenir"/>
                <a:cs typeface="Avenir"/>
                <a:sym typeface="Avenir"/>
              </a:rPr>
              <a:t>the</a:t>
            </a:r>
            <a:r>
              <a:rPr lang="es-ES" sz="1600" dirty="0">
                <a:latin typeface="Avenir"/>
                <a:ea typeface="Avenir"/>
                <a:cs typeface="Avenir"/>
                <a:sym typeface="Avenir"/>
              </a:rPr>
              <a:t> </a:t>
            </a:r>
            <a:r>
              <a:rPr lang="es-ES" sz="1600" dirty="0" err="1">
                <a:latin typeface="Avenir"/>
                <a:ea typeface="Avenir"/>
                <a:cs typeface="Avenir"/>
                <a:sym typeface="Avenir"/>
              </a:rPr>
              <a:t>mission</a:t>
            </a:r>
            <a:r>
              <a:rPr lang="es-ES" sz="1600" dirty="0">
                <a:latin typeface="Avenir"/>
                <a:ea typeface="Avenir"/>
                <a:cs typeface="Avenir"/>
                <a:sym typeface="Avenir"/>
              </a:rPr>
              <a:t> to </a:t>
            </a:r>
            <a:r>
              <a:rPr lang="es-ES" sz="1600" dirty="0" err="1">
                <a:latin typeface="Avenir"/>
                <a:ea typeface="Avenir"/>
                <a:cs typeface="Avenir"/>
                <a:sym typeface="Avenir"/>
              </a:rPr>
              <a:t>evangelize</a:t>
            </a:r>
            <a:endParaRPr sz="1600" dirty="0">
              <a:latin typeface="Avenir"/>
              <a:ea typeface="Avenir"/>
              <a:cs typeface="Avenir"/>
              <a:sym typeface="Avenir"/>
            </a:endParaRPr>
          </a:p>
          <a:p>
            <a:pPr marL="609600" lvl="1" indent="0" algn="l" rtl="0">
              <a:lnSpc>
                <a:spcPct val="115000"/>
              </a:lnSpc>
              <a:spcBef>
                <a:spcPts val="0"/>
              </a:spcBef>
              <a:spcAft>
                <a:spcPts val="0"/>
              </a:spcAft>
              <a:buSzPts val="1200"/>
              <a:buNone/>
            </a:pPr>
            <a:endParaRPr sz="1600" dirty="0">
              <a:latin typeface="Avenir"/>
              <a:ea typeface="Avenir"/>
              <a:cs typeface="Avenir"/>
              <a:sym typeface="Avenir"/>
            </a:endParaRPr>
          </a:p>
          <a:p>
            <a:pPr marL="457200" lvl="0" indent="-304800" algn="l" rtl="0">
              <a:lnSpc>
                <a:spcPct val="115000"/>
              </a:lnSpc>
              <a:spcBef>
                <a:spcPts val="0"/>
              </a:spcBef>
              <a:spcAft>
                <a:spcPts val="0"/>
              </a:spcAft>
              <a:buClr>
                <a:srgbClr val="DE8F32"/>
              </a:buClr>
              <a:buSzPts val="1200"/>
              <a:buFont typeface="Helvetica Neue"/>
              <a:buChar char="●"/>
            </a:pPr>
            <a:r>
              <a:rPr lang="es-ES" sz="1600" b="1" dirty="0" err="1">
                <a:latin typeface="Avenir"/>
                <a:ea typeface="Avenir"/>
                <a:cs typeface="Avenir"/>
                <a:sym typeface="Avenir"/>
              </a:rPr>
              <a:t>Aids</a:t>
            </a:r>
            <a:r>
              <a:rPr lang="es-ES" sz="1600" b="1" dirty="0">
                <a:latin typeface="Avenir"/>
                <a:ea typeface="Avenir"/>
                <a:cs typeface="Avenir"/>
                <a:sym typeface="Avenir"/>
              </a:rPr>
              <a:t> </a:t>
            </a:r>
            <a:r>
              <a:rPr lang="es-ES" sz="1600" b="1" dirty="0" err="1">
                <a:latin typeface="Avenir"/>
                <a:ea typeface="Avenir"/>
                <a:cs typeface="Avenir"/>
                <a:sym typeface="Avenir"/>
              </a:rPr>
              <a:t>for</a:t>
            </a:r>
            <a:r>
              <a:rPr lang="es-ES" sz="1600" b="1" dirty="0">
                <a:latin typeface="Avenir"/>
                <a:ea typeface="Avenir"/>
                <a:cs typeface="Avenir"/>
                <a:sym typeface="Avenir"/>
              </a:rPr>
              <a:t> </a:t>
            </a:r>
            <a:r>
              <a:rPr lang="es-ES" sz="1600" b="1" dirty="0" err="1">
                <a:latin typeface="Avenir"/>
                <a:ea typeface="Avenir"/>
                <a:cs typeface="Avenir"/>
                <a:sym typeface="Avenir"/>
              </a:rPr>
              <a:t>the</a:t>
            </a:r>
            <a:r>
              <a:rPr lang="es-ES" sz="1600" b="1" dirty="0">
                <a:latin typeface="Avenir"/>
                <a:ea typeface="Avenir"/>
                <a:cs typeface="Avenir"/>
                <a:sym typeface="Avenir"/>
              </a:rPr>
              <a:t> </a:t>
            </a:r>
            <a:r>
              <a:rPr lang="es-ES" sz="1600" b="1" dirty="0" err="1">
                <a:latin typeface="Avenir"/>
                <a:ea typeface="Avenir"/>
                <a:cs typeface="Avenir"/>
                <a:sym typeface="Avenir"/>
              </a:rPr>
              <a:t>Diocesan</a:t>
            </a:r>
            <a:r>
              <a:rPr lang="es-ES" sz="1600" b="1" dirty="0">
                <a:latin typeface="Avenir"/>
                <a:ea typeface="Avenir"/>
                <a:cs typeface="Avenir"/>
                <a:sym typeface="Avenir"/>
              </a:rPr>
              <a:t> </a:t>
            </a:r>
            <a:r>
              <a:rPr lang="es-ES" sz="1600" b="1" dirty="0" err="1">
                <a:latin typeface="Avenir"/>
                <a:ea typeface="Avenir"/>
                <a:cs typeface="Avenir"/>
                <a:sym typeface="Avenir"/>
              </a:rPr>
              <a:t>Phase</a:t>
            </a:r>
            <a:r>
              <a:rPr lang="es-ES" sz="1600" dirty="0">
                <a:latin typeface="Avenir"/>
                <a:ea typeface="Avenir"/>
                <a:cs typeface="Avenir"/>
                <a:sym typeface="Avenir"/>
              </a:rPr>
              <a:t>:</a:t>
            </a:r>
            <a:endParaRPr dirty="0"/>
          </a:p>
          <a:p>
            <a:pPr marL="914400" lvl="1" indent="-304800" algn="l" rtl="0">
              <a:lnSpc>
                <a:spcPct val="115000"/>
              </a:lnSpc>
              <a:spcBef>
                <a:spcPts val="0"/>
              </a:spcBef>
              <a:spcAft>
                <a:spcPts val="0"/>
              </a:spcAft>
              <a:buSzPts val="1200"/>
              <a:buChar char="○"/>
            </a:pPr>
            <a:r>
              <a:rPr lang="es-ES" sz="1600" dirty="0" err="1">
                <a:latin typeface="Avenir"/>
                <a:ea typeface="Avenir"/>
                <a:cs typeface="Avenir"/>
                <a:sym typeface="Avenir"/>
              </a:rPr>
              <a:t>Synodal</a:t>
            </a:r>
            <a:r>
              <a:rPr lang="es-ES" sz="1600" dirty="0">
                <a:latin typeface="Avenir"/>
                <a:ea typeface="Avenir"/>
                <a:cs typeface="Avenir"/>
                <a:sym typeface="Avenir"/>
              </a:rPr>
              <a:t> </a:t>
            </a:r>
            <a:r>
              <a:rPr lang="es-ES" sz="1600" dirty="0" err="1">
                <a:latin typeface="Avenir"/>
                <a:ea typeface="Avenir"/>
                <a:cs typeface="Avenir"/>
                <a:sym typeface="Avenir"/>
              </a:rPr>
              <a:t>Team</a:t>
            </a:r>
            <a:r>
              <a:rPr lang="es-ES" sz="1600" dirty="0">
                <a:latin typeface="Avenir"/>
                <a:ea typeface="Avenir"/>
                <a:cs typeface="Avenir"/>
                <a:sym typeface="Avenir"/>
              </a:rPr>
              <a:t> </a:t>
            </a:r>
            <a:r>
              <a:rPr lang="es-ES" sz="1600" dirty="0" err="1">
                <a:latin typeface="Avenir"/>
                <a:ea typeface="Avenir"/>
                <a:cs typeface="Avenir"/>
                <a:sym typeface="Avenir"/>
              </a:rPr>
              <a:t>coordinating</a:t>
            </a:r>
            <a:r>
              <a:rPr lang="es-ES" sz="1600" dirty="0">
                <a:latin typeface="Avenir"/>
                <a:ea typeface="Avenir"/>
                <a:cs typeface="Avenir"/>
                <a:sym typeface="Avenir"/>
              </a:rPr>
              <a:t> </a:t>
            </a:r>
            <a:r>
              <a:rPr lang="es-ES" sz="1600" dirty="0" err="1">
                <a:latin typeface="Avenir"/>
                <a:ea typeface="Avenir"/>
                <a:cs typeface="Avenir"/>
                <a:sym typeface="Avenir"/>
              </a:rPr>
              <a:t>this</a:t>
            </a:r>
            <a:r>
              <a:rPr lang="es-ES" sz="1600" dirty="0">
                <a:latin typeface="Avenir"/>
                <a:ea typeface="Avenir"/>
                <a:cs typeface="Avenir"/>
                <a:sym typeface="Avenir"/>
              </a:rPr>
              <a:t> </a:t>
            </a:r>
            <a:r>
              <a:rPr lang="es-ES" sz="1600" dirty="0" err="1">
                <a:latin typeface="Avenir"/>
                <a:ea typeface="Avenir"/>
                <a:cs typeface="Avenir"/>
                <a:sym typeface="Avenir"/>
              </a:rPr>
              <a:t>consultation</a:t>
            </a:r>
            <a:r>
              <a:rPr lang="es-ES" sz="1600" dirty="0">
                <a:latin typeface="Avenir"/>
                <a:ea typeface="Avenir"/>
                <a:cs typeface="Avenir"/>
                <a:sym typeface="Avenir"/>
              </a:rPr>
              <a:t> in </a:t>
            </a:r>
            <a:r>
              <a:rPr lang="es-ES" sz="1600" dirty="0" err="1">
                <a:latin typeface="Avenir"/>
                <a:ea typeface="Avenir"/>
                <a:cs typeface="Avenir"/>
                <a:sym typeface="Avenir"/>
              </a:rPr>
              <a:t>each</a:t>
            </a:r>
            <a:r>
              <a:rPr lang="es-ES" sz="1600" dirty="0">
                <a:latin typeface="Avenir"/>
                <a:ea typeface="Avenir"/>
                <a:cs typeface="Avenir"/>
                <a:sym typeface="Avenir"/>
              </a:rPr>
              <a:t> </a:t>
            </a:r>
            <a:r>
              <a:rPr lang="es-ES" sz="1600" dirty="0" err="1">
                <a:latin typeface="Avenir"/>
                <a:ea typeface="Avenir"/>
                <a:cs typeface="Avenir"/>
                <a:sym typeface="Avenir"/>
              </a:rPr>
              <a:t>Diocese</a:t>
            </a:r>
            <a:endParaRPr sz="1600" dirty="0">
              <a:latin typeface="Avenir"/>
              <a:ea typeface="Avenir"/>
              <a:cs typeface="Avenir"/>
              <a:sym typeface="Avenir"/>
            </a:endParaRPr>
          </a:p>
          <a:p>
            <a:pPr marL="914400" lvl="1" indent="-304800" algn="l" rtl="0">
              <a:lnSpc>
                <a:spcPct val="115000"/>
              </a:lnSpc>
              <a:spcBef>
                <a:spcPts val="0"/>
              </a:spcBef>
              <a:spcAft>
                <a:spcPts val="0"/>
              </a:spcAft>
              <a:buSzPts val="1200"/>
              <a:buChar char="○"/>
            </a:pPr>
            <a:r>
              <a:rPr lang="es-ES" sz="1600" dirty="0" err="1">
                <a:latin typeface="Avenir"/>
                <a:ea typeface="Avenir"/>
                <a:cs typeface="Avenir"/>
                <a:sym typeface="Avenir"/>
              </a:rPr>
              <a:t>Diocesan</a:t>
            </a:r>
            <a:r>
              <a:rPr lang="es-ES" sz="1600" dirty="0">
                <a:latin typeface="Avenir"/>
                <a:ea typeface="Avenir"/>
                <a:cs typeface="Avenir"/>
                <a:sym typeface="Avenir"/>
              </a:rPr>
              <a:t> </a:t>
            </a:r>
            <a:r>
              <a:rPr lang="es-ES" sz="1600" dirty="0" err="1">
                <a:latin typeface="Avenir"/>
                <a:ea typeface="Avenir"/>
                <a:cs typeface="Avenir"/>
                <a:sym typeface="Avenir"/>
              </a:rPr>
              <a:t>Assembly</a:t>
            </a:r>
            <a:r>
              <a:rPr lang="es-ES" sz="1600" dirty="0">
                <a:latin typeface="Avenir"/>
                <a:ea typeface="Avenir"/>
                <a:cs typeface="Avenir"/>
                <a:sym typeface="Avenir"/>
              </a:rPr>
              <a:t> at </a:t>
            </a:r>
            <a:r>
              <a:rPr lang="es-ES" sz="1600" dirty="0" err="1">
                <a:latin typeface="Avenir"/>
                <a:ea typeface="Avenir"/>
                <a:cs typeface="Avenir"/>
                <a:sym typeface="Avenir"/>
              </a:rPr>
              <a:t>the</a:t>
            </a:r>
            <a:r>
              <a:rPr lang="es-ES" sz="1600" dirty="0">
                <a:latin typeface="Avenir"/>
                <a:ea typeface="Avenir"/>
                <a:cs typeface="Avenir"/>
                <a:sym typeface="Avenir"/>
              </a:rPr>
              <a:t> </a:t>
            </a:r>
            <a:r>
              <a:rPr lang="es-ES" sz="1600" dirty="0" err="1">
                <a:latin typeface="Avenir"/>
                <a:ea typeface="Avenir"/>
                <a:cs typeface="Avenir"/>
                <a:sym typeface="Avenir"/>
              </a:rPr>
              <a:t>end</a:t>
            </a:r>
            <a:r>
              <a:rPr lang="es-ES" sz="1600" dirty="0">
                <a:latin typeface="Avenir"/>
                <a:ea typeface="Avenir"/>
                <a:cs typeface="Avenir"/>
                <a:sym typeface="Avenir"/>
              </a:rPr>
              <a:t> of </a:t>
            </a:r>
            <a:r>
              <a:rPr lang="es-ES" sz="1600" dirty="0" err="1">
                <a:latin typeface="Avenir"/>
                <a:ea typeface="Avenir"/>
                <a:cs typeface="Avenir"/>
                <a:sym typeface="Avenir"/>
              </a:rPr>
              <a:t>the</a:t>
            </a:r>
            <a:r>
              <a:rPr lang="es-ES" sz="1600" dirty="0">
                <a:latin typeface="Avenir"/>
                <a:ea typeface="Avenir"/>
                <a:cs typeface="Avenir"/>
                <a:sym typeface="Avenir"/>
              </a:rPr>
              <a:t> </a:t>
            </a:r>
            <a:r>
              <a:rPr lang="es-ES" sz="1600" dirty="0" err="1">
                <a:latin typeface="Avenir"/>
                <a:ea typeface="Avenir"/>
                <a:cs typeface="Avenir"/>
                <a:sym typeface="Avenir"/>
              </a:rPr>
              <a:t>consultation</a:t>
            </a:r>
            <a:r>
              <a:rPr lang="es-ES" sz="1600" dirty="0">
                <a:latin typeface="Avenir"/>
                <a:ea typeface="Avenir"/>
                <a:cs typeface="Avenir"/>
                <a:sym typeface="Avenir"/>
              </a:rPr>
              <a:t> </a:t>
            </a:r>
            <a:r>
              <a:rPr lang="es-ES" sz="1600" dirty="0" err="1">
                <a:latin typeface="Avenir"/>
                <a:ea typeface="Avenir"/>
                <a:cs typeface="Avenir"/>
                <a:sym typeface="Avenir"/>
              </a:rPr>
              <a:t>for</a:t>
            </a:r>
            <a:r>
              <a:rPr lang="es-ES" sz="1600" dirty="0">
                <a:latin typeface="Avenir"/>
                <a:ea typeface="Avenir"/>
                <a:cs typeface="Avenir"/>
                <a:sym typeface="Avenir"/>
              </a:rPr>
              <a:t> </a:t>
            </a:r>
            <a:r>
              <a:rPr lang="es-ES" sz="1600" dirty="0" err="1">
                <a:latin typeface="Avenir"/>
                <a:ea typeface="Avenir"/>
                <a:cs typeface="Avenir"/>
                <a:sym typeface="Avenir"/>
              </a:rPr>
              <a:t>communal</a:t>
            </a:r>
            <a:r>
              <a:rPr lang="es-ES" sz="1600" dirty="0">
                <a:latin typeface="Avenir"/>
                <a:ea typeface="Avenir"/>
                <a:cs typeface="Avenir"/>
                <a:sym typeface="Avenir"/>
              </a:rPr>
              <a:t> </a:t>
            </a:r>
            <a:r>
              <a:rPr lang="es-ES" sz="1600" dirty="0" err="1">
                <a:latin typeface="Avenir"/>
                <a:ea typeface="Avenir"/>
                <a:cs typeface="Avenir"/>
                <a:sym typeface="Avenir"/>
              </a:rPr>
              <a:t>discernment</a:t>
            </a:r>
            <a:endParaRPr sz="1600" dirty="0">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70">
                                            <p:txEl>
                                              <p:pRg st="0" end="0"/>
                                            </p:txEl>
                                          </p:spTgt>
                                        </p:tgtEl>
                                        <p:attrNameLst>
                                          <p:attrName>style.visibility</p:attrName>
                                        </p:attrNameLst>
                                      </p:cBhvr>
                                      <p:to>
                                        <p:strVal val="visible"/>
                                      </p:to>
                                    </p:set>
                                    <p:animEffect transition="in" filter="fade">
                                      <p:cBhvr>
                                        <p:cTn id="7" dur="500"/>
                                        <p:tgtEl>
                                          <p:spTgt spid="37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70">
                                            <p:txEl>
                                              <p:pRg st="2" end="2"/>
                                            </p:txEl>
                                          </p:spTgt>
                                        </p:tgtEl>
                                        <p:attrNameLst>
                                          <p:attrName>style.visibility</p:attrName>
                                        </p:attrNameLst>
                                      </p:cBhvr>
                                      <p:to>
                                        <p:strVal val="visible"/>
                                      </p:to>
                                    </p:set>
                                    <p:animEffect transition="in" filter="fade">
                                      <p:cBhvr>
                                        <p:cTn id="10" dur="500"/>
                                        <p:tgtEl>
                                          <p:spTgt spid="370">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70">
                                            <p:txEl>
                                              <p:pRg st="4" end="4"/>
                                            </p:txEl>
                                          </p:spTgt>
                                        </p:tgtEl>
                                        <p:attrNameLst>
                                          <p:attrName>style.visibility</p:attrName>
                                        </p:attrNameLst>
                                      </p:cBhvr>
                                      <p:to>
                                        <p:strVal val="visible"/>
                                      </p:to>
                                    </p:set>
                                    <p:animEffect transition="in" filter="fade">
                                      <p:cBhvr>
                                        <p:cTn id="13" dur="500"/>
                                        <p:tgtEl>
                                          <p:spTgt spid="370">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70">
                                            <p:txEl>
                                              <p:pRg st="5" end="5"/>
                                            </p:txEl>
                                          </p:spTgt>
                                        </p:tgtEl>
                                        <p:attrNameLst>
                                          <p:attrName>style.visibility</p:attrName>
                                        </p:attrNameLst>
                                      </p:cBhvr>
                                      <p:to>
                                        <p:strVal val="visible"/>
                                      </p:to>
                                    </p:set>
                                    <p:animEffect transition="in" filter="fade">
                                      <p:cBhvr>
                                        <p:cTn id="16" dur="500"/>
                                        <p:tgtEl>
                                          <p:spTgt spid="370">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70">
                                            <p:txEl>
                                              <p:pRg st="6" end="6"/>
                                            </p:txEl>
                                          </p:spTgt>
                                        </p:tgtEl>
                                        <p:attrNameLst>
                                          <p:attrName>style.visibility</p:attrName>
                                        </p:attrNameLst>
                                      </p:cBhvr>
                                      <p:to>
                                        <p:strVal val="visible"/>
                                      </p:to>
                                    </p:set>
                                    <p:animEffect transition="in" filter="fade">
                                      <p:cBhvr>
                                        <p:cTn id="19" dur="500"/>
                                        <p:tgtEl>
                                          <p:spTgt spid="370">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70">
                                            <p:txEl>
                                              <p:pRg st="7" end="7"/>
                                            </p:txEl>
                                          </p:spTgt>
                                        </p:tgtEl>
                                        <p:attrNameLst>
                                          <p:attrName>style.visibility</p:attrName>
                                        </p:attrNameLst>
                                      </p:cBhvr>
                                      <p:to>
                                        <p:strVal val="visible"/>
                                      </p:to>
                                    </p:set>
                                    <p:animEffect transition="in" filter="fade">
                                      <p:cBhvr>
                                        <p:cTn id="22" dur="500"/>
                                        <p:tgtEl>
                                          <p:spTgt spid="370">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70">
                                            <p:txEl>
                                              <p:pRg st="9" end="9"/>
                                            </p:txEl>
                                          </p:spTgt>
                                        </p:tgtEl>
                                        <p:attrNameLst>
                                          <p:attrName>style.visibility</p:attrName>
                                        </p:attrNameLst>
                                      </p:cBhvr>
                                      <p:to>
                                        <p:strVal val="visible"/>
                                      </p:to>
                                    </p:set>
                                    <p:animEffect transition="in" filter="fade">
                                      <p:cBhvr>
                                        <p:cTn id="25" dur="500"/>
                                        <p:tgtEl>
                                          <p:spTgt spid="370">
                                            <p:txEl>
                                              <p:pRg st="9" end="9"/>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70">
                                            <p:txEl>
                                              <p:pRg st="10" end="10"/>
                                            </p:txEl>
                                          </p:spTgt>
                                        </p:tgtEl>
                                        <p:attrNameLst>
                                          <p:attrName>style.visibility</p:attrName>
                                        </p:attrNameLst>
                                      </p:cBhvr>
                                      <p:to>
                                        <p:strVal val="visible"/>
                                      </p:to>
                                    </p:set>
                                    <p:animEffect transition="in" filter="fade">
                                      <p:cBhvr>
                                        <p:cTn id="28" dur="500"/>
                                        <p:tgtEl>
                                          <p:spTgt spid="370">
                                            <p:txEl>
                                              <p:pRg st="10" end="1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70">
                                            <p:txEl>
                                              <p:pRg st="11" end="11"/>
                                            </p:txEl>
                                          </p:spTgt>
                                        </p:tgtEl>
                                        <p:attrNameLst>
                                          <p:attrName>style.visibility</p:attrName>
                                        </p:attrNameLst>
                                      </p:cBhvr>
                                      <p:to>
                                        <p:strVal val="visible"/>
                                      </p:to>
                                    </p:set>
                                    <p:animEffect transition="in" filter="fade">
                                      <p:cBhvr>
                                        <p:cTn id="31" dur="500"/>
                                        <p:tgtEl>
                                          <p:spTgt spid="37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E4060C-76CF-1D4E-A3E4-BB3CAF1EE22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ES" smtClean="0"/>
              <a:t>16</a:t>
            </a:fld>
            <a:endParaRPr lang="es-ES"/>
          </a:p>
        </p:txBody>
      </p:sp>
      <p:sp>
        <p:nvSpPr>
          <p:cNvPr id="3" name="Slide Number Placeholder 2">
            <a:extLst>
              <a:ext uri="{FF2B5EF4-FFF2-40B4-BE49-F238E27FC236}">
                <a16:creationId xmlns:a16="http://schemas.microsoft.com/office/drawing/2014/main" id="{5C3F59F8-3C7F-3146-9B0B-F47009EA1AA0}"/>
              </a:ext>
            </a:extLst>
          </p:cNvPr>
          <p:cNvSpPr>
            <a:spLocks noGrp="1"/>
          </p:cNvSpPr>
          <p:nvPr>
            <p:ph type="sldNum" idx="2"/>
          </p:nvPr>
        </p:nvSpPr>
        <p:spPr/>
        <p:txBody>
          <a:bodyPr/>
          <a:lstStyle/>
          <a:p>
            <a:pPr marL="0" lvl="0" indent="0" algn="r" rtl="0">
              <a:spcBef>
                <a:spcPts val="0"/>
              </a:spcBef>
              <a:spcAft>
                <a:spcPts val="0"/>
              </a:spcAft>
              <a:buNone/>
            </a:pPr>
            <a:fld id="{00000000-1234-1234-1234-123412341234}" type="slidenum">
              <a:rPr lang="es-ES" smtClean="0"/>
              <a:t>16</a:t>
            </a:fld>
            <a:endParaRPr lang="es-ES"/>
          </a:p>
        </p:txBody>
      </p:sp>
      <p:pic>
        <p:nvPicPr>
          <p:cNvPr id="5" name="Picture 4" descr="A group of people sitting in a room&#10;&#10;Description automatically generated with low confidence">
            <a:extLst>
              <a:ext uri="{FF2B5EF4-FFF2-40B4-BE49-F238E27FC236}">
                <a16:creationId xmlns:a16="http://schemas.microsoft.com/office/drawing/2014/main" id="{E16D199F-5773-6E4C-9E4D-BB6D2EBA931B}"/>
              </a:ext>
            </a:extLst>
          </p:cNvPr>
          <p:cNvPicPr>
            <a:picLocks noChangeAspect="1"/>
          </p:cNvPicPr>
          <p:nvPr/>
        </p:nvPicPr>
        <p:blipFill rotWithShape="1">
          <a:blip r:embed="rId2"/>
          <a:srcRect l="842" r="944"/>
          <a:stretch/>
        </p:blipFill>
        <p:spPr>
          <a:xfrm>
            <a:off x="1236928" y="191504"/>
            <a:ext cx="6900206" cy="4575705"/>
          </a:xfrm>
          <a:prstGeom prst="rect">
            <a:avLst/>
          </a:prstGeom>
        </p:spPr>
      </p:pic>
      <p:sp>
        <p:nvSpPr>
          <p:cNvPr id="6" name="TextBox 5">
            <a:extLst>
              <a:ext uri="{FF2B5EF4-FFF2-40B4-BE49-F238E27FC236}">
                <a16:creationId xmlns:a16="http://schemas.microsoft.com/office/drawing/2014/main" id="{8D996784-A6FA-EE4E-9205-E69D48B7A26E}"/>
              </a:ext>
            </a:extLst>
          </p:cNvPr>
          <p:cNvSpPr txBox="1"/>
          <p:nvPr/>
        </p:nvSpPr>
        <p:spPr>
          <a:xfrm>
            <a:off x="545781" y="571647"/>
            <a:ext cx="4263775" cy="163121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latin typeface="Avenir Book" panose="02000503020000020003" pitchFamily="2" charset="0"/>
              </a:rPr>
              <a:t>“We are here for one another.</a:t>
            </a:r>
          </a:p>
          <a:p>
            <a:r>
              <a:rPr lang="en-US" sz="2000" dirty="0">
                <a:latin typeface="Avenir Book" panose="02000503020000020003" pitchFamily="2" charset="0"/>
              </a:rPr>
              <a:t>We are here to come together. </a:t>
            </a:r>
          </a:p>
          <a:p>
            <a:r>
              <a:rPr lang="en-US" sz="2000" dirty="0">
                <a:latin typeface="Avenir Book" panose="02000503020000020003" pitchFamily="2" charset="0"/>
              </a:rPr>
              <a:t>We are here to pray for one another.”</a:t>
            </a:r>
          </a:p>
          <a:p>
            <a:r>
              <a:rPr lang="en-US" sz="2000" dirty="0">
                <a:latin typeface="Avenir Book" panose="02000503020000020003" pitchFamily="2" charset="0"/>
              </a:rPr>
              <a:t>	— Bishop </a:t>
            </a:r>
            <a:r>
              <a:rPr lang="en-US" sz="2000" dirty="0" err="1">
                <a:latin typeface="Avenir Book" panose="02000503020000020003" pitchFamily="2" charset="0"/>
              </a:rPr>
              <a:t>Scharfenberger</a:t>
            </a:r>
            <a:endParaRPr lang="en-US" sz="2000" dirty="0">
              <a:latin typeface="Avenir Book" panose="02000503020000020003" pitchFamily="2" charset="0"/>
            </a:endParaRPr>
          </a:p>
        </p:txBody>
      </p:sp>
    </p:spTree>
    <p:extLst>
      <p:ext uri="{BB962C8B-B14F-4D97-AF65-F5344CB8AC3E}">
        <p14:creationId xmlns:p14="http://schemas.microsoft.com/office/powerpoint/2010/main" val="3215609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6"/>
          <p:cNvSpPr txBox="1">
            <a:spLocks noGrp="1"/>
          </p:cNvSpPr>
          <p:nvPr>
            <p:ph type="sldNum" idx="12"/>
          </p:nvPr>
        </p:nvSpPr>
        <p:spPr>
          <a:xfrm>
            <a:off x="8527200" y="4685836"/>
            <a:ext cx="548700" cy="3387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600"/>
              <a:buNone/>
            </a:pPr>
            <a:fld id="{00000000-1234-1234-1234-123412341234}" type="slidenum">
              <a:rPr lang="es-ES"/>
              <a:t>17</a:t>
            </a:fld>
            <a:endParaRPr/>
          </a:p>
        </p:txBody>
      </p:sp>
      <p:pic>
        <p:nvPicPr>
          <p:cNvPr id="233" name="Google Shape;233;p16" descr="C:\Users\nathalie.becquart\Desktop\Logo Synode.png"/>
          <p:cNvPicPr preferRelativeResize="0"/>
          <p:nvPr/>
        </p:nvPicPr>
        <p:blipFill rotWithShape="1">
          <a:blip r:embed="rId3">
            <a:alphaModFix/>
          </a:blip>
          <a:srcRect/>
          <a:stretch/>
        </p:blipFill>
        <p:spPr>
          <a:xfrm>
            <a:off x="1468076" y="-29138"/>
            <a:ext cx="6156614" cy="5143258"/>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DE8F32"/>
      </a:accent1>
      <a:accent2>
        <a:srgbClr val="212121"/>
      </a:accent2>
      <a:accent3>
        <a:srgbClr val="B21444"/>
      </a:accent3>
      <a:accent4>
        <a:srgbClr val="CCCCCC"/>
      </a:accent4>
      <a:accent5>
        <a:srgbClr val="999999"/>
      </a:accent5>
      <a:accent6>
        <a:srgbClr val="00ACB3"/>
      </a:accent6>
      <a:hlink>
        <a:srgbClr val="0000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{22AC4774-29D5-064B-946A-C3BFDB5C84E5}tf16401378</Template>
  <TotalTime>77</TotalTime>
  <Words>1673</Words>
  <Application>Microsoft Macintosh PowerPoint</Application>
  <PresentationFormat>On-screen Show (16:9)</PresentationFormat>
  <Paragraphs>125</Paragraphs>
  <Slides>17</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Avenir Book</vt:lpstr>
      <vt:lpstr>Avenir</vt:lpstr>
      <vt:lpstr>Calibri</vt:lpstr>
      <vt:lpstr>Arial</vt:lpstr>
      <vt:lpstr>Noto Sans Symbols</vt:lpstr>
      <vt:lpstr>Helvetica Neue</vt:lpstr>
      <vt:lpstr>Helvetica Neue Light</vt:lpstr>
      <vt:lpstr>Simple Light</vt:lpstr>
      <vt:lpstr>For a Synodal Church  Communion, Participation, Mission</vt:lpstr>
      <vt:lpstr>Together, listening  to the  Holy Spirit,  let us be led by God</vt:lpstr>
      <vt:lpstr>PowerPoint Presentation</vt:lpstr>
      <vt:lpstr>PowerPoint Presentation</vt:lpstr>
      <vt:lpstr>PowerPoint Presentation</vt:lpstr>
      <vt:lpstr>The Challenge of Synodality</vt:lpstr>
      <vt:lpstr>PowerPoint Presentation</vt:lpstr>
      <vt:lpstr>The Objectives of the Synod (PD, 2)</vt:lpstr>
      <vt:lpstr>The Objectives of the Synod (PD, 2)</vt:lpstr>
      <vt:lpstr>PowerPoint Presentation</vt:lpstr>
      <vt:lpstr>Discerning the signs of the times in the light of the Gospel</vt:lpstr>
      <vt:lpstr>“Within this context, synodality represents the main road for the Church,called to renew herself under the action of the Spirit and by listening to the Word.” (PD, 9)</vt:lpstr>
      <vt:lpstr>Ten Themes to Explore</vt:lpstr>
      <vt:lpstr>PowerPoint Presentation</vt:lpstr>
      <vt:lpstr>The Diocesan Phase of the Synod</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 a Synodal Church: Communion, Participation, and Mission</dc:title>
  <dc:creator>nathalie.becquart</dc:creator>
  <cp:lastModifiedBy>RCDA Communications</cp:lastModifiedBy>
  <cp:revision>6</cp:revision>
  <dcterms:modified xsi:type="dcterms:W3CDTF">2022-01-03T15:24:43Z</dcterms:modified>
</cp:coreProperties>
</file>